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Poppins" charset="1" panose="00000500000000000000"/>
      <p:regular r:id="rId16"/>
    </p:embeddedFont>
    <p:embeddedFont>
      <p:font typeface="Poppins Bold Italics" charset="1" panose="00000800000000000000"/>
      <p:regular r:id="rId17"/>
    </p:embeddedFont>
    <p:embeddedFont>
      <p:font typeface="Poppins Italics" charset="1" panose="00000500000000000000"/>
      <p:regular r:id="rId18"/>
    </p:embeddedFont>
    <p:embeddedFont>
      <p:font typeface="Bobby Jones" charset="1" panose="00000000000000000000"/>
      <p:regular r:id="rId19"/>
    </p:embeddedFont>
    <p:embeddedFont>
      <p:font typeface="Poppins Bold" charset="1" panose="00000800000000000000"/>
      <p:regular r:id="rId20"/>
    </p:embeddedFont>
    <p:embeddedFont>
      <p:font typeface="Comic Sans" charset="1" panose="03000702030302020204"/>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2.png>
</file>

<file path=ppt/media/image3.svg>
</file>

<file path=ppt/media/image4.png>
</file>

<file path=ppt/media/image5.sv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17.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7.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8.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9.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0.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1.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2.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3.jpeg" Type="http://schemas.openxmlformats.org/officeDocument/2006/relationships/image"/><Relationship Id="rId5" Target="../media/image14.jpeg" Type="http://schemas.openxmlformats.org/officeDocument/2006/relationships/image"/><Relationship Id="rId6" Target="../media/image15.jpeg" Type="http://schemas.openxmlformats.org/officeDocument/2006/relationships/image"/><Relationship Id="rId7" Target="../media/image16.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0" y="0"/>
            <a:ext cx="3624881" cy="8230310"/>
            <a:chOff x="0" y="0"/>
            <a:chExt cx="954701" cy="2167654"/>
          </a:xfrm>
        </p:grpSpPr>
        <p:sp>
          <p:nvSpPr>
            <p:cNvPr name="Freeform 4" id="4"/>
            <p:cNvSpPr/>
            <p:nvPr/>
          </p:nvSpPr>
          <p:spPr>
            <a:xfrm flipH="false" flipV="false" rot="0">
              <a:off x="0" y="0"/>
              <a:ext cx="954701" cy="2167654"/>
            </a:xfrm>
            <a:custGeom>
              <a:avLst/>
              <a:gdLst/>
              <a:ahLst/>
              <a:cxnLst/>
              <a:rect r="r" b="b" t="t" l="l"/>
              <a:pathLst>
                <a:path h="2167654" w="954701">
                  <a:moveTo>
                    <a:pt x="0" y="0"/>
                  </a:moveTo>
                  <a:lnTo>
                    <a:pt x="954701" y="0"/>
                  </a:lnTo>
                  <a:lnTo>
                    <a:pt x="954701" y="2167654"/>
                  </a:lnTo>
                  <a:lnTo>
                    <a:pt x="0" y="2167654"/>
                  </a:lnTo>
                  <a:close/>
                </a:path>
              </a:pathLst>
            </a:custGeom>
            <a:solidFill>
              <a:srgbClr val="000000">
                <a:alpha val="44706"/>
              </a:srgbClr>
            </a:solidFill>
            <a:ln w="9525" cap="sq">
              <a:solidFill>
                <a:srgbClr val="FFFFFF">
                  <a:alpha val="44706"/>
                </a:srgbClr>
              </a:solidFill>
              <a:prstDash val="solid"/>
              <a:miter/>
            </a:ln>
          </p:spPr>
        </p:sp>
        <p:sp>
          <p:nvSpPr>
            <p:cNvPr name="TextBox 5" id="5"/>
            <p:cNvSpPr txBox="true"/>
            <p:nvPr/>
          </p:nvSpPr>
          <p:spPr>
            <a:xfrm>
              <a:off x="0" y="-57150"/>
              <a:ext cx="954701" cy="2224804"/>
            </a:xfrm>
            <a:prstGeom prst="rect">
              <a:avLst/>
            </a:prstGeom>
          </p:spPr>
          <p:txBody>
            <a:bodyPr anchor="ctr" rtlCol="false" tIns="50800" lIns="50800" bIns="50800" rIns="50800"/>
            <a:lstStyle/>
            <a:p>
              <a:pPr algn="ctr">
                <a:lnSpc>
                  <a:spcPts val="2799"/>
                </a:lnSpc>
              </a:pPr>
            </a:p>
          </p:txBody>
        </p:sp>
      </p:grpSp>
      <p:grpSp>
        <p:nvGrpSpPr>
          <p:cNvPr name="Group 6" id="6"/>
          <p:cNvGrpSpPr/>
          <p:nvPr/>
        </p:nvGrpSpPr>
        <p:grpSpPr>
          <a:xfrm rot="0">
            <a:off x="695748" y="2306847"/>
            <a:ext cx="130498" cy="130498"/>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8" id="8"/>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
        <p:nvSpPr>
          <p:cNvPr name="Freeform 9" id="9"/>
          <p:cNvSpPr/>
          <p:nvPr/>
        </p:nvSpPr>
        <p:spPr>
          <a:xfrm flipH="false" flipV="false" rot="0">
            <a:off x="2662351" y="7239081"/>
            <a:ext cx="228683" cy="220367"/>
          </a:xfrm>
          <a:custGeom>
            <a:avLst/>
            <a:gdLst/>
            <a:ahLst/>
            <a:cxnLst/>
            <a:rect r="r" b="b" t="t" l="l"/>
            <a:pathLst>
              <a:path h="220367" w="228683">
                <a:moveTo>
                  <a:pt x="0" y="0"/>
                </a:moveTo>
                <a:lnTo>
                  <a:pt x="228682" y="0"/>
                </a:lnTo>
                <a:lnTo>
                  <a:pt x="228682" y="220366"/>
                </a:lnTo>
                <a:lnTo>
                  <a:pt x="0" y="22036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7392368" y="1322853"/>
            <a:ext cx="4945165" cy="602411"/>
          </a:xfrm>
          <a:custGeom>
            <a:avLst/>
            <a:gdLst/>
            <a:ahLst/>
            <a:cxnLst/>
            <a:rect r="r" b="b" t="t" l="l"/>
            <a:pathLst>
              <a:path h="602411" w="4945165">
                <a:moveTo>
                  <a:pt x="0" y="0"/>
                </a:moveTo>
                <a:lnTo>
                  <a:pt x="4945166" y="0"/>
                </a:lnTo>
                <a:lnTo>
                  <a:pt x="4945166" y="602411"/>
                </a:lnTo>
                <a:lnTo>
                  <a:pt x="0" y="60241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991621" y="2968914"/>
            <a:ext cx="927891" cy="358742"/>
          </a:xfrm>
          <a:prstGeom prst="rect">
            <a:avLst/>
          </a:prstGeom>
        </p:spPr>
        <p:txBody>
          <a:bodyPr anchor="t" rtlCol="false" tIns="0" lIns="0" bIns="0" rIns="0">
            <a:spAutoFit/>
          </a:bodyPr>
          <a:lstStyle/>
          <a:p>
            <a:pPr algn="l">
              <a:lnSpc>
                <a:spcPts val="2799"/>
              </a:lnSpc>
              <a:spcBef>
                <a:spcPct val="0"/>
              </a:spcBef>
            </a:pPr>
            <a:r>
              <a:rPr lang="en-US" sz="1999">
                <a:solidFill>
                  <a:srgbClr val="FFFFFF"/>
                </a:solidFill>
                <a:latin typeface="Poppins"/>
                <a:ea typeface="Poppins"/>
                <a:cs typeface="Poppins"/>
                <a:sym typeface="Poppins"/>
              </a:rPr>
              <a:t>About</a:t>
            </a:r>
          </a:p>
        </p:txBody>
      </p:sp>
      <p:sp>
        <p:nvSpPr>
          <p:cNvPr name="TextBox 12" id="12"/>
          <p:cNvSpPr txBox="true"/>
          <p:nvPr/>
        </p:nvSpPr>
        <p:spPr>
          <a:xfrm rot="0">
            <a:off x="991621" y="3893392"/>
            <a:ext cx="1537379" cy="358742"/>
          </a:xfrm>
          <a:prstGeom prst="rect">
            <a:avLst/>
          </a:prstGeom>
        </p:spPr>
        <p:txBody>
          <a:bodyPr anchor="t" rtlCol="false" tIns="0" lIns="0" bIns="0" rIns="0">
            <a:spAutoFit/>
          </a:bodyPr>
          <a:lstStyle/>
          <a:p>
            <a:pPr algn="l">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13" id="13"/>
          <p:cNvSpPr txBox="true"/>
          <p:nvPr/>
        </p:nvSpPr>
        <p:spPr>
          <a:xfrm rot="0">
            <a:off x="991621" y="2145100"/>
            <a:ext cx="1537379" cy="358742"/>
          </a:xfrm>
          <a:prstGeom prst="rect">
            <a:avLst/>
          </a:prstGeom>
        </p:spPr>
        <p:txBody>
          <a:bodyPr anchor="t" rtlCol="false" tIns="0" lIns="0" bIns="0" rIns="0">
            <a:spAutoFit/>
          </a:bodyPr>
          <a:lstStyle/>
          <a:p>
            <a:pPr algn="l">
              <a:lnSpc>
                <a:spcPts val="2799"/>
              </a:lnSpc>
              <a:spcBef>
                <a:spcPct val="0"/>
              </a:spcBef>
            </a:pPr>
            <a:r>
              <a:rPr lang="en-US" sz="1999">
                <a:solidFill>
                  <a:srgbClr val="FFFFFF"/>
                </a:solidFill>
                <a:latin typeface="Poppins"/>
                <a:ea typeface="Poppins"/>
                <a:cs typeface="Poppins"/>
                <a:sym typeface="Poppins"/>
              </a:rPr>
              <a:t>Home</a:t>
            </a:r>
          </a:p>
        </p:txBody>
      </p:sp>
      <p:sp>
        <p:nvSpPr>
          <p:cNvPr name="TextBox 14" id="14"/>
          <p:cNvSpPr txBox="true"/>
          <p:nvPr/>
        </p:nvSpPr>
        <p:spPr>
          <a:xfrm rot="0">
            <a:off x="991621" y="7141318"/>
            <a:ext cx="1537379" cy="358742"/>
          </a:xfrm>
          <a:prstGeom prst="rect">
            <a:avLst/>
          </a:prstGeom>
        </p:spPr>
        <p:txBody>
          <a:bodyPr anchor="t" rtlCol="false" tIns="0" lIns="0" bIns="0" rIns="0">
            <a:spAutoFit/>
          </a:bodyPr>
          <a:lstStyle/>
          <a:p>
            <a:pPr algn="l">
              <a:lnSpc>
                <a:spcPts val="2799"/>
              </a:lnSpc>
              <a:spcBef>
                <a:spcPct val="0"/>
              </a:spcBef>
            </a:pPr>
            <a:r>
              <a:rPr lang="en-US" sz="1999">
                <a:solidFill>
                  <a:srgbClr val="FFFFFF"/>
                </a:solidFill>
                <a:latin typeface="Poppins"/>
                <a:ea typeface="Poppins"/>
                <a:cs typeface="Poppins"/>
                <a:sym typeface="Poppins"/>
              </a:rPr>
              <a:t>Get Started</a:t>
            </a:r>
          </a:p>
        </p:txBody>
      </p:sp>
      <p:sp>
        <p:nvSpPr>
          <p:cNvPr name="TextBox 15" id="15"/>
          <p:cNvSpPr txBox="true"/>
          <p:nvPr/>
        </p:nvSpPr>
        <p:spPr>
          <a:xfrm rot="0">
            <a:off x="3978414" y="2246667"/>
            <a:ext cx="12728218" cy="1598738"/>
          </a:xfrm>
          <a:prstGeom prst="rect">
            <a:avLst/>
          </a:prstGeom>
        </p:spPr>
        <p:txBody>
          <a:bodyPr anchor="t" rtlCol="false" tIns="0" lIns="0" bIns="0" rIns="0">
            <a:spAutoFit/>
          </a:bodyPr>
          <a:lstStyle/>
          <a:p>
            <a:pPr algn="ctr">
              <a:lnSpc>
                <a:spcPts val="12338"/>
              </a:lnSpc>
              <a:spcBef>
                <a:spcPct val="0"/>
              </a:spcBef>
            </a:pPr>
            <a:r>
              <a:rPr lang="en-US" b="true" sz="8813" i="true">
                <a:solidFill>
                  <a:srgbClr val="EB2E04">
                    <a:alpha val="73725"/>
                  </a:srgbClr>
                </a:solidFill>
                <a:latin typeface="Poppins Bold Italics"/>
                <a:ea typeface="Poppins Bold Italics"/>
                <a:cs typeface="Poppins Bold Italics"/>
                <a:sym typeface="Poppins Bold Italics"/>
              </a:rPr>
              <a:t>MALAYSIA DEALERSHIP</a:t>
            </a:r>
          </a:p>
        </p:txBody>
      </p:sp>
      <p:sp>
        <p:nvSpPr>
          <p:cNvPr name="TextBox 16" id="16"/>
          <p:cNvSpPr txBox="true"/>
          <p:nvPr/>
        </p:nvSpPr>
        <p:spPr>
          <a:xfrm rot="0">
            <a:off x="4748842" y="358943"/>
            <a:ext cx="11719389" cy="671164"/>
          </a:xfrm>
          <a:prstGeom prst="rect">
            <a:avLst/>
          </a:prstGeom>
        </p:spPr>
        <p:txBody>
          <a:bodyPr anchor="t" rtlCol="false" tIns="0" lIns="0" bIns="0" rIns="0">
            <a:spAutoFit/>
          </a:bodyPr>
          <a:lstStyle/>
          <a:p>
            <a:pPr algn="ctr">
              <a:lnSpc>
                <a:spcPts val="5491"/>
              </a:lnSpc>
            </a:pPr>
            <a:r>
              <a:rPr lang="en-US" sz="3230" spc="2229">
                <a:solidFill>
                  <a:srgbClr val="EB2E04"/>
                </a:solidFill>
                <a:latin typeface="Poppins"/>
                <a:ea typeface="Poppins"/>
                <a:cs typeface="Poppins"/>
                <a:sym typeface="Poppins"/>
              </a:rPr>
              <a:t>3BEGINNER’PRESENTATION</a:t>
            </a:r>
          </a:p>
        </p:txBody>
      </p:sp>
      <p:sp>
        <p:nvSpPr>
          <p:cNvPr name="TextBox 17" id="17"/>
          <p:cNvSpPr txBox="true"/>
          <p:nvPr/>
        </p:nvSpPr>
        <p:spPr>
          <a:xfrm rot="0">
            <a:off x="991621" y="954526"/>
            <a:ext cx="1743002" cy="368327"/>
          </a:xfrm>
          <a:prstGeom prst="rect">
            <a:avLst/>
          </a:prstGeom>
        </p:spPr>
        <p:txBody>
          <a:bodyPr anchor="t" rtlCol="false" tIns="0" lIns="0" bIns="0" rIns="0">
            <a:spAutoFit/>
          </a:bodyPr>
          <a:lstStyle/>
          <a:p>
            <a:pPr algn="l">
              <a:lnSpc>
                <a:spcPts val="2800"/>
              </a:lnSpc>
              <a:spcBef>
                <a:spcPct val="0"/>
              </a:spcBef>
            </a:pPr>
            <a:r>
              <a:rPr lang="en-US" b="true" sz="2000" i="true">
                <a:solidFill>
                  <a:srgbClr val="FFFFFF"/>
                </a:solidFill>
                <a:latin typeface="Poppins Bold Italics"/>
                <a:ea typeface="Poppins Bold Italics"/>
                <a:cs typeface="Poppins Bold Italics"/>
                <a:sym typeface="Poppins Bold Italics"/>
              </a:rPr>
              <a:t>BORCELLE</a:t>
            </a:r>
          </a:p>
        </p:txBody>
      </p:sp>
      <p:sp>
        <p:nvSpPr>
          <p:cNvPr name="TextBox 18" id="18"/>
          <p:cNvSpPr txBox="true"/>
          <p:nvPr/>
        </p:nvSpPr>
        <p:spPr>
          <a:xfrm rot="0">
            <a:off x="3758231" y="4898412"/>
            <a:ext cx="13774570" cy="2561036"/>
          </a:xfrm>
          <a:prstGeom prst="rect">
            <a:avLst/>
          </a:prstGeom>
        </p:spPr>
        <p:txBody>
          <a:bodyPr anchor="t" rtlCol="false" tIns="0" lIns="0" bIns="0" rIns="0">
            <a:spAutoFit/>
          </a:bodyPr>
          <a:lstStyle/>
          <a:p>
            <a:pPr algn="ctr">
              <a:lnSpc>
                <a:spcPts val="4111"/>
              </a:lnSpc>
            </a:pPr>
            <a:r>
              <a:rPr lang="en-US" sz="2418" i="true">
                <a:solidFill>
                  <a:srgbClr val="FFFFFF"/>
                </a:solidFill>
                <a:latin typeface="Poppins Italics"/>
                <a:ea typeface="Poppins Italics"/>
                <a:cs typeface="Poppins Italics"/>
                <a:sym typeface="Poppins Italics"/>
              </a:rPr>
              <a:t>This website is an online store dedicated to selling detailed and collectible model cars. Here, customers can browse different types of model vehicles, add their favorites to the cart, and place orders easily. We also have an admin page where store owners can view customer orders and manage the store. Whether you're a collector or just love cars, our website makes it easy to find and order your perfect model car.</a:t>
            </a:r>
          </a:p>
        </p:txBody>
      </p:sp>
      <p:grpSp>
        <p:nvGrpSpPr>
          <p:cNvPr name="Group 19" id="19"/>
          <p:cNvGrpSpPr/>
          <p:nvPr/>
        </p:nvGrpSpPr>
        <p:grpSpPr>
          <a:xfrm rot="0">
            <a:off x="5792551" y="7942646"/>
            <a:ext cx="3130734" cy="1729691"/>
            <a:chOff x="0" y="0"/>
            <a:chExt cx="629766" cy="347938"/>
          </a:xfrm>
        </p:grpSpPr>
        <p:sp>
          <p:nvSpPr>
            <p:cNvPr name="Freeform 20" id="20"/>
            <p:cNvSpPr/>
            <p:nvPr/>
          </p:nvSpPr>
          <p:spPr>
            <a:xfrm flipH="false" flipV="false" rot="0">
              <a:off x="0" y="0"/>
              <a:ext cx="629766" cy="347938"/>
            </a:xfrm>
            <a:custGeom>
              <a:avLst/>
              <a:gdLst/>
              <a:ahLst/>
              <a:cxnLst/>
              <a:rect r="r" b="b" t="t" l="l"/>
              <a:pathLst>
                <a:path h="347938" w="629766">
                  <a:moveTo>
                    <a:pt x="0" y="0"/>
                  </a:moveTo>
                  <a:lnTo>
                    <a:pt x="629766" y="0"/>
                  </a:lnTo>
                  <a:lnTo>
                    <a:pt x="629766" y="347938"/>
                  </a:lnTo>
                  <a:lnTo>
                    <a:pt x="0" y="347938"/>
                  </a:lnTo>
                  <a:close/>
                </a:path>
              </a:pathLst>
            </a:custGeom>
            <a:solidFill>
              <a:srgbClr val="000000">
                <a:alpha val="44706"/>
              </a:srgbClr>
            </a:solidFill>
            <a:ln w="9525" cap="sq">
              <a:solidFill>
                <a:srgbClr val="FFFFFF">
                  <a:alpha val="44706"/>
                </a:srgbClr>
              </a:solidFill>
              <a:prstDash val="solid"/>
              <a:miter/>
            </a:ln>
          </p:spPr>
        </p:sp>
        <p:sp>
          <p:nvSpPr>
            <p:cNvPr name="TextBox 21" id="21"/>
            <p:cNvSpPr txBox="true"/>
            <p:nvPr/>
          </p:nvSpPr>
          <p:spPr>
            <a:xfrm>
              <a:off x="0" y="-57150"/>
              <a:ext cx="629766" cy="405088"/>
            </a:xfrm>
            <a:prstGeom prst="rect">
              <a:avLst/>
            </a:prstGeom>
          </p:spPr>
          <p:txBody>
            <a:bodyPr anchor="ctr" rtlCol="false" tIns="50800" lIns="50800" bIns="50800" rIns="50800"/>
            <a:lstStyle/>
            <a:p>
              <a:pPr algn="ctr">
                <a:lnSpc>
                  <a:spcPts val="2799"/>
                </a:lnSpc>
              </a:pPr>
            </a:p>
          </p:txBody>
        </p:sp>
      </p:grpSp>
      <p:sp>
        <p:nvSpPr>
          <p:cNvPr name="TextBox 22" id="22"/>
          <p:cNvSpPr txBox="true"/>
          <p:nvPr/>
        </p:nvSpPr>
        <p:spPr>
          <a:xfrm rot="0">
            <a:off x="6108700" y="8336003"/>
            <a:ext cx="2498436" cy="717552"/>
          </a:xfrm>
          <a:prstGeom prst="rect">
            <a:avLst/>
          </a:prstGeom>
        </p:spPr>
        <p:txBody>
          <a:bodyPr anchor="t" rtlCol="false" tIns="0" lIns="0" bIns="0" rIns="0">
            <a:spAutoFit/>
          </a:bodyPr>
          <a:lstStyle/>
          <a:p>
            <a:pPr algn="ctr">
              <a:lnSpc>
                <a:spcPts val="5779"/>
              </a:lnSpc>
            </a:pPr>
            <a:r>
              <a:rPr lang="en-US" sz="3399">
                <a:solidFill>
                  <a:srgbClr val="FFFFFF"/>
                </a:solidFill>
                <a:latin typeface="Poppins"/>
                <a:ea typeface="Poppins"/>
                <a:cs typeface="Poppins"/>
                <a:sym typeface="Poppins"/>
              </a:rPr>
              <a:t>Learn More</a:t>
            </a:r>
          </a:p>
        </p:txBody>
      </p:sp>
      <p:grpSp>
        <p:nvGrpSpPr>
          <p:cNvPr name="Group 23" id="23"/>
          <p:cNvGrpSpPr/>
          <p:nvPr/>
        </p:nvGrpSpPr>
        <p:grpSpPr>
          <a:xfrm rot="0">
            <a:off x="11418434" y="7990815"/>
            <a:ext cx="3241724" cy="1729691"/>
            <a:chOff x="0" y="0"/>
            <a:chExt cx="652092" cy="347938"/>
          </a:xfrm>
        </p:grpSpPr>
        <p:sp>
          <p:nvSpPr>
            <p:cNvPr name="Freeform 24" id="24"/>
            <p:cNvSpPr/>
            <p:nvPr/>
          </p:nvSpPr>
          <p:spPr>
            <a:xfrm flipH="false" flipV="false" rot="0">
              <a:off x="0" y="0"/>
              <a:ext cx="652092" cy="347938"/>
            </a:xfrm>
            <a:custGeom>
              <a:avLst/>
              <a:gdLst/>
              <a:ahLst/>
              <a:cxnLst/>
              <a:rect r="r" b="b" t="t" l="l"/>
              <a:pathLst>
                <a:path h="347938" w="652092">
                  <a:moveTo>
                    <a:pt x="0" y="0"/>
                  </a:moveTo>
                  <a:lnTo>
                    <a:pt x="652092" y="0"/>
                  </a:lnTo>
                  <a:lnTo>
                    <a:pt x="652092" y="347938"/>
                  </a:lnTo>
                  <a:lnTo>
                    <a:pt x="0" y="347938"/>
                  </a:lnTo>
                  <a:close/>
                </a:path>
              </a:pathLst>
            </a:custGeom>
            <a:solidFill>
              <a:srgbClr val="000000">
                <a:alpha val="44706"/>
              </a:srgbClr>
            </a:solidFill>
            <a:ln w="9525" cap="sq">
              <a:solidFill>
                <a:srgbClr val="FFFFFF">
                  <a:alpha val="44706"/>
                </a:srgbClr>
              </a:solidFill>
              <a:prstDash val="solid"/>
              <a:miter/>
            </a:ln>
          </p:spPr>
        </p:sp>
        <p:sp>
          <p:nvSpPr>
            <p:cNvPr name="TextBox 25" id="25"/>
            <p:cNvSpPr txBox="true"/>
            <p:nvPr/>
          </p:nvSpPr>
          <p:spPr>
            <a:xfrm>
              <a:off x="0" y="-57150"/>
              <a:ext cx="652092" cy="405088"/>
            </a:xfrm>
            <a:prstGeom prst="rect">
              <a:avLst/>
            </a:prstGeom>
          </p:spPr>
          <p:txBody>
            <a:bodyPr anchor="ctr" rtlCol="false" tIns="50800" lIns="50800" bIns="50800" rIns="50800"/>
            <a:lstStyle/>
            <a:p>
              <a:pPr algn="ctr">
                <a:lnSpc>
                  <a:spcPts val="2799"/>
                </a:lnSpc>
              </a:pPr>
            </a:p>
          </p:txBody>
        </p:sp>
      </p:grpSp>
      <p:sp>
        <p:nvSpPr>
          <p:cNvPr name="TextBox 26" id="26"/>
          <p:cNvSpPr txBox="true"/>
          <p:nvPr/>
        </p:nvSpPr>
        <p:spPr>
          <a:xfrm rot="0">
            <a:off x="11790079" y="8326478"/>
            <a:ext cx="2498436" cy="752477"/>
          </a:xfrm>
          <a:prstGeom prst="rect">
            <a:avLst/>
          </a:prstGeom>
        </p:spPr>
        <p:txBody>
          <a:bodyPr anchor="t" rtlCol="false" tIns="0" lIns="0" bIns="0" rIns="0">
            <a:spAutoFit/>
          </a:bodyPr>
          <a:lstStyle/>
          <a:p>
            <a:pPr algn="ctr">
              <a:lnSpc>
                <a:spcPts val="6119"/>
              </a:lnSpc>
            </a:pPr>
            <a:r>
              <a:rPr lang="en-US" sz="3599">
                <a:solidFill>
                  <a:srgbClr val="FFFFFF"/>
                </a:solidFill>
                <a:latin typeface="Poppins"/>
                <a:ea typeface="Poppins"/>
                <a:cs typeface="Poppins"/>
                <a:sym typeface="Poppins"/>
              </a:rPr>
              <a:t>Play Video</a:t>
            </a:r>
          </a:p>
        </p:txBody>
      </p:sp>
      <p:sp>
        <p:nvSpPr>
          <p:cNvPr name="AutoShape 27" id="27"/>
          <p:cNvSpPr/>
          <p:nvPr/>
        </p:nvSpPr>
        <p:spPr>
          <a:xfrm>
            <a:off x="17817696" y="1085202"/>
            <a:ext cx="0" cy="2443291"/>
          </a:xfrm>
          <a:prstGeom prst="line">
            <a:avLst/>
          </a:prstGeom>
          <a:ln cap="flat" w="9525">
            <a:solidFill>
              <a:srgbClr val="FFFFFF"/>
            </a:solidFill>
            <a:prstDash val="solid"/>
            <a:headEnd type="none" len="sm" w="sm"/>
            <a:tailEnd type="none" len="sm" w="sm"/>
          </a:ln>
        </p:spPr>
      </p:sp>
      <p:grpSp>
        <p:nvGrpSpPr>
          <p:cNvPr name="Group 28" id="28"/>
          <p:cNvGrpSpPr/>
          <p:nvPr/>
        </p:nvGrpSpPr>
        <p:grpSpPr>
          <a:xfrm rot="0">
            <a:off x="16706633" y="8953418"/>
            <a:ext cx="552667" cy="552667"/>
            <a:chOff x="0" y="0"/>
            <a:chExt cx="111172" cy="111172"/>
          </a:xfrm>
        </p:grpSpPr>
        <p:sp>
          <p:nvSpPr>
            <p:cNvPr name="Freeform 29" id="29"/>
            <p:cNvSpPr/>
            <p:nvPr/>
          </p:nvSpPr>
          <p:spPr>
            <a:xfrm flipH="false" flipV="false" rot="0">
              <a:off x="0" y="0"/>
              <a:ext cx="111172" cy="111172"/>
            </a:xfrm>
            <a:custGeom>
              <a:avLst/>
              <a:gdLst/>
              <a:ahLst/>
              <a:cxnLst/>
              <a:rect r="r" b="b" t="t" l="l"/>
              <a:pathLst>
                <a:path h="111172" w="111172">
                  <a:moveTo>
                    <a:pt x="0" y="0"/>
                  </a:moveTo>
                  <a:lnTo>
                    <a:pt x="111172" y="0"/>
                  </a:lnTo>
                  <a:lnTo>
                    <a:pt x="111172" y="111172"/>
                  </a:lnTo>
                  <a:lnTo>
                    <a:pt x="0" y="111172"/>
                  </a:lnTo>
                  <a:close/>
                </a:path>
              </a:pathLst>
            </a:custGeom>
            <a:solidFill>
              <a:srgbClr val="000000">
                <a:alpha val="44706"/>
              </a:srgbClr>
            </a:solidFill>
            <a:ln w="9525" cap="sq">
              <a:solidFill>
                <a:srgbClr val="FFFFFF">
                  <a:alpha val="44706"/>
                </a:srgbClr>
              </a:solidFill>
              <a:prstDash val="solid"/>
              <a:miter/>
            </a:ln>
          </p:spPr>
        </p:sp>
        <p:sp>
          <p:nvSpPr>
            <p:cNvPr name="TextBox 30" id="30"/>
            <p:cNvSpPr txBox="true"/>
            <p:nvPr/>
          </p:nvSpPr>
          <p:spPr>
            <a:xfrm>
              <a:off x="0" y="-57150"/>
              <a:ext cx="111172" cy="168322"/>
            </a:xfrm>
            <a:prstGeom prst="rect">
              <a:avLst/>
            </a:prstGeom>
          </p:spPr>
          <p:txBody>
            <a:bodyPr anchor="ctr" rtlCol="false" tIns="50800" lIns="50800" bIns="50800" rIns="50800"/>
            <a:lstStyle/>
            <a:p>
              <a:pPr algn="ctr">
                <a:lnSpc>
                  <a:spcPts val="2799"/>
                </a:lnSpc>
              </a:pPr>
            </a:p>
          </p:txBody>
        </p:sp>
      </p:grpSp>
      <p:sp>
        <p:nvSpPr>
          <p:cNvPr name="TextBox 31" id="31"/>
          <p:cNvSpPr txBox="true"/>
          <p:nvPr/>
        </p:nvSpPr>
        <p:spPr>
          <a:xfrm rot="0">
            <a:off x="1028700" y="9021775"/>
            <a:ext cx="3011948" cy="358775"/>
          </a:xfrm>
          <a:prstGeom prst="rect">
            <a:avLst/>
          </a:prstGeom>
        </p:spPr>
        <p:txBody>
          <a:bodyPr anchor="t" rtlCol="false" tIns="0" lIns="0" bIns="0" rIns="0">
            <a:spAutoFit/>
          </a:bodyPr>
          <a:lstStyle/>
          <a:p>
            <a:pPr algn="l">
              <a:lnSpc>
                <a:spcPts val="2799"/>
              </a:lnSpc>
              <a:spcBef>
                <a:spcPct val="0"/>
              </a:spcBef>
            </a:pPr>
            <a:r>
              <a:rPr lang="en-US" sz="1999">
                <a:solidFill>
                  <a:srgbClr val="FFFFFF"/>
                </a:solidFill>
                <a:latin typeface="Poppins"/>
                <a:ea typeface="Poppins"/>
                <a:cs typeface="Poppins"/>
                <a:sym typeface="Poppins"/>
              </a:rPr>
              <a:t>2025 Presentation</a:t>
            </a:r>
          </a:p>
        </p:txBody>
      </p:sp>
      <p:sp>
        <p:nvSpPr>
          <p:cNvPr name="TextBox 32" id="32"/>
          <p:cNvSpPr txBox="true"/>
          <p:nvPr/>
        </p:nvSpPr>
        <p:spPr>
          <a:xfrm rot="0">
            <a:off x="16714863" y="9021805"/>
            <a:ext cx="536206"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1</a:t>
            </a:r>
          </a:p>
        </p:txBody>
      </p:sp>
      <p:sp>
        <p:nvSpPr>
          <p:cNvPr name="TextBox 33" id="33"/>
          <p:cNvSpPr txBox="true"/>
          <p:nvPr/>
        </p:nvSpPr>
        <p:spPr>
          <a:xfrm rot="0">
            <a:off x="15706131" y="9021805"/>
            <a:ext cx="762100" cy="358742"/>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Slide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6706633" y="8953418"/>
            <a:ext cx="552667" cy="552667"/>
            <a:chOff x="0" y="0"/>
            <a:chExt cx="111172" cy="111172"/>
          </a:xfrm>
        </p:grpSpPr>
        <p:sp>
          <p:nvSpPr>
            <p:cNvPr name="Freeform 4" id="4"/>
            <p:cNvSpPr/>
            <p:nvPr/>
          </p:nvSpPr>
          <p:spPr>
            <a:xfrm flipH="false" flipV="false" rot="0">
              <a:off x="0" y="0"/>
              <a:ext cx="111172" cy="111172"/>
            </a:xfrm>
            <a:custGeom>
              <a:avLst/>
              <a:gdLst/>
              <a:ahLst/>
              <a:cxnLst/>
              <a:rect r="r" b="b" t="t" l="l"/>
              <a:pathLst>
                <a:path h="111172" w="111172">
                  <a:moveTo>
                    <a:pt x="0" y="0"/>
                  </a:moveTo>
                  <a:lnTo>
                    <a:pt x="111172" y="0"/>
                  </a:lnTo>
                  <a:lnTo>
                    <a:pt x="111172" y="111172"/>
                  </a:lnTo>
                  <a:lnTo>
                    <a:pt x="0" y="111172"/>
                  </a:lnTo>
                  <a:close/>
                </a:path>
              </a:pathLst>
            </a:custGeom>
            <a:solidFill>
              <a:srgbClr val="000000">
                <a:alpha val="44706"/>
              </a:srgbClr>
            </a:solidFill>
            <a:ln w="9525" cap="sq">
              <a:solidFill>
                <a:srgbClr val="FFFFFF">
                  <a:alpha val="44706"/>
                </a:srgbClr>
              </a:solidFill>
              <a:prstDash val="solid"/>
              <a:miter/>
            </a:ln>
          </p:spPr>
        </p:sp>
        <p:sp>
          <p:nvSpPr>
            <p:cNvPr name="TextBox 5" id="5"/>
            <p:cNvSpPr txBox="true"/>
            <p:nvPr/>
          </p:nvSpPr>
          <p:spPr>
            <a:xfrm>
              <a:off x="0" y="-57150"/>
              <a:ext cx="111172" cy="168322"/>
            </a:xfrm>
            <a:prstGeom prst="rect">
              <a:avLst/>
            </a:prstGeom>
          </p:spPr>
          <p:txBody>
            <a:bodyPr anchor="ctr" rtlCol="false" tIns="50800" lIns="50800" bIns="50800" rIns="50800"/>
            <a:lstStyle/>
            <a:p>
              <a:pPr algn="ctr">
                <a:lnSpc>
                  <a:spcPts val="2799"/>
                </a:lnSpc>
              </a:pPr>
            </a:p>
          </p:txBody>
        </p:sp>
      </p:grpSp>
      <p:sp>
        <p:nvSpPr>
          <p:cNvPr name="Freeform 6" id="6"/>
          <p:cNvSpPr/>
          <p:nvPr/>
        </p:nvSpPr>
        <p:spPr>
          <a:xfrm flipH="false" flipV="false" rot="0">
            <a:off x="14660159" y="1013716"/>
            <a:ext cx="2599141" cy="316623"/>
          </a:xfrm>
          <a:custGeom>
            <a:avLst/>
            <a:gdLst/>
            <a:ahLst/>
            <a:cxnLst/>
            <a:rect r="r" b="b" t="t" l="l"/>
            <a:pathLst>
              <a:path h="316623" w="2599141">
                <a:moveTo>
                  <a:pt x="0" y="0"/>
                </a:moveTo>
                <a:lnTo>
                  <a:pt x="2599141" y="0"/>
                </a:lnTo>
                <a:lnTo>
                  <a:pt x="2599141" y="316622"/>
                </a:lnTo>
                <a:lnTo>
                  <a:pt x="0" y="3166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1028700" y="9021775"/>
            <a:ext cx="3011948" cy="358775"/>
          </a:xfrm>
          <a:prstGeom prst="rect">
            <a:avLst/>
          </a:prstGeom>
        </p:spPr>
        <p:txBody>
          <a:bodyPr anchor="t" rtlCol="false" tIns="0" lIns="0" bIns="0" rIns="0">
            <a:spAutoFit/>
          </a:bodyPr>
          <a:lstStyle/>
          <a:p>
            <a:pPr algn="l">
              <a:lnSpc>
                <a:spcPts val="2799"/>
              </a:lnSpc>
              <a:spcBef>
                <a:spcPct val="0"/>
              </a:spcBef>
            </a:pPr>
            <a:r>
              <a:rPr lang="en-US" sz="1999">
                <a:solidFill>
                  <a:srgbClr val="FFFFFF"/>
                </a:solidFill>
                <a:latin typeface="Poppins"/>
                <a:ea typeface="Poppins"/>
                <a:cs typeface="Poppins"/>
                <a:sym typeface="Poppins"/>
              </a:rPr>
              <a:t>2025 Presentation</a:t>
            </a:r>
          </a:p>
        </p:txBody>
      </p:sp>
      <p:sp>
        <p:nvSpPr>
          <p:cNvPr name="TextBox 8" id="8"/>
          <p:cNvSpPr txBox="true"/>
          <p:nvPr/>
        </p:nvSpPr>
        <p:spPr>
          <a:xfrm rot="0">
            <a:off x="8680055" y="971596"/>
            <a:ext cx="927891"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9" id="9"/>
          <p:cNvSpPr txBox="true"/>
          <p:nvPr/>
        </p:nvSpPr>
        <p:spPr>
          <a:xfrm rot="0">
            <a:off x="11536689" y="971596"/>
            <a:ext cx="1537379"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grpSp>
        <p:nvGrpSpPr>
          <p:cNvPr name="Group 10" id="10"/>
          <p:cNvGrpSpPr/>
          <p:nvPr/>
        </p:nvGrpSpPr>
        <p:grpSpPr>
          <a:xfrm rot="0">
            <a:off x="1594004" y="5680254"/>
            <a:ext cx="2498436" cy="730467"/>
            <a:chOff x="0" y="0"/>
            <a:chExt cx="502575" cy="146938"/>
          </a:xfrm>
        </p:grpSpPr>
        <p:sp>
          <p:nvSpPr>
            <p:cNvPr name="Freeform 11" id="11"/>
            <p:cNvSpPr/>
            <p:nvPr/>
          </p:nvSpPr>
          <p:spPr>
            <a:xfrm flipH="false" flipV="false" rot="0">
              <a:off x="0" y="0"/>
              <a:ext cx="502575" cy="146938"/>
            </a:xfrm>
            <a:custGeom>
              <a:avLst/>
              <a:gdLst/>
              <a:ahLst/>
              <a:cxnLst/>
              <a:rect r="r" b="b" t="t" l="l"/>
              <a:pathLst>
                <a:path h="146938" w="502575">
                  <a:moveTo>
                    <a:pt x="0" y="0"/>
                  </a:moveTo>
                  <a:lnTo>
                    <a:pt x="502575" y="0"/>
                  </a:lnTo>
                  <a:lnTo>
                    <a:pt x="502575" y="146938"/>
                  </a:lnTo>
                  <a:lnTo>
                    <a:pt x="0" y="146938"/>
                  </a:lnTo>
                  <a:close/>
                </a:path>
              </a:pathLst>
            </a:custGeom>
            <a:solidFill>
              <a:srgbClr val="000000">
                <a:alpha val="44706"/>
              </a:srgbClr>
            </a:solidFill>
            <a:ln w="9525" cap="sq">
              <a:solidFill>
                <a:srgbClr val="FFFFFF">
                  <a:alpha val="44706"/>
                </a:srgbClr>
              </a:solidFill>
              <a:prstDash val="solid"/>
              <a:miter/>
            </a:ln>
          </p:spPr>
        </p:sp>
        <p:sp>
          <p:nvSpPr>
            <p:cNvPr name="TextBox 12" id="12"/>
            <p:cNvSpPr txBox="true"/>
            <p:nvPr/>
          </p:nvSpPr>
          <p:spPr>
            <a:xfrm>
              <a:off x="0" y="-57150"/>
              <a:ext cx="502575" cy="204088"/>
            </a:xfrm>
            <a:prstGeom prst="rect">
              <a:avLst/>
            </a:prstGeom>
          </p:spPr>
          <p:txBody>
            <a:bodyPr anchor="ctr" rtlCol="false" tIns="50800" lIns="50800" bIns="50800" rIns="50800"/>
            <a:lstStyle/>
            <a:p>
              <a:pPr algn="ctr">
                <a:lnSpc>
                  <a:spcPts val="2799"/>
                </a:lnSpc>
              </a:pPr>
            </a:p>
          </p:txBody>
        </p:sp>
      </p:grpSp>
      <p:grpSp>
        <p:nvGrpSpPr>
          <p:cNvPr name="Group 13" id="13"/>
          <p:cNvGrpSpPr/>
          <p:nvPr/>
        </p:nvGrpSpPr>
        <p:grpSpPr>
          <a:xfrm rot="0">
            <a:off x="4629304" y="5680254"/>
            <a:ext cx="2498436" cy="730467"/>
            <a:chOff x="0" y="0"/>
            <a:chExt cx="502575" cy="146938"/>
          </a:xfrm>
        </p:grpSpPr>
        <p:sp>
          <p:nvSpPr>
            <p:cNvPr name="Freeform 14" id="14"/>
            <p:cNvSpPr/>
            <p:nvPr/>
          </p:nvSpPr>
          <p:spPr>
            <a:xfrm flipH="false" flipV="false" rot="0">
              <a:off x="0" y="0"/>
              <a:ext cx="502575" cy="146938"/>
            </a:xfrm>
            <a:custGeom>
              <a:avLst/>
              <a:gdLst/>
              <a:ahLst/>
              <a:cxnLst/>
              <a:rect r="r" b="b" t="t" l="l"/>
              <a:pathLst>
                <a:path h="146938" w="502575">
                  <a:moveTo>
                    <a:pt x="0" y="0"/>
                  </a:moveTo>
                  <a:lnTo>
                    <a:pt x="502575" y="0"/>
                  </a:lnTo>
                  <a:lnTo>
                    <a:pt x="502575" y="146938"/>
                  </a:lnTo>
                  <a:lnTo>
                    <a:pt x="0" y="146938"/>
                  </a:lnTo>
                  <a:close/>
                </a:path>
              </a:pathLst>
            </a:custGeom>
            <a:solidFill>
              <a:srgbClr val="000000">
                <a:alpha val="44706"/>
              </a:srgbClr>
            </a:solidFill>
            <a:ln w="9525" cap="sq">
              <a:solidFill>
                <a:srgbClr val="FFFFFF">
                  <a:alpha val="44706"/>
                </a:srgbClr>
              </a:solidFill>
              <a:prstDash val="solid"/>
              <a:miter/>
            </a:ln>
          </p:spPr>
        </p:sp>
        <p:sp>
          <p:nvSpPr>
            <p:cNvPr name="TextBox 15" id="15"/>
            <p:cNvSpPr txBox="true"/>
            <p:nvPr/>
          </p:nvSpPr>
          <p:spPr>
            <a:xfrm>
              <a:off x="0" y="-57150"/>
              <a:ext cx="502575" cy="204088"/>
            </a:xfrm>
            <a:prstGeom prst="rect">
              <a:avLst/>
            </a:prstGeom>
          </p:spPr>
          <p:txBody>
            <a:bodyPr anchor="ctr" rtlCol="false" tIns="50800" lIns="50800" bIns="50800" rIns="50800"/>
            <a:lstStyle/>
            <a:p>
              <a:pPr algn="ctr">
                <a:lnSpc>
                  <a:spcPts val="2799"/>
                </a:lnSpc>
              </a:pPr>
            </a:p>
          </p:txBody>
        </p:sp>
      </p:grpSp>
      <p:grpSp>
        <p:nvGrpSpPr>
          <p:cNvPr name="Group 16" id="16"/>
          <p:cNvGrpSpPr/>
          <p:nvPr/>
        </p:nvGrpSpPr>
        <p:grpSpPr>
          <a:xfrm rot="0">
            <a:off x="3435043" y="7629921"/>
            <a:ext cx="7385392" cy="4095312"/>
            <a:chOff x="0" y="0"/>
            <a:chExt cx="9847189" cy="5460416"/>
          </a:xfrm>
        </p:grpSpPr>
        <p:grpSp>
          <p:nvGrpSpPr>
            <p:cNvPr name="Group 17" id="17"/>
            <p:cNvGrpSpPr/>
            <p:nvPr/>
          </p:nvGrpSpPr>
          <p:grpSpPr>
            <a:xfrm rot="0">
              <a:off x="0" y="0"/>
              <a:ext cx="5460416" cy="5460416"/>
              <a:chOff x="0" y="0"/>
              <a:chExt cx="406400" cy="406400"/>
            </a:xfrm>
          </p:grpSpPr>
          <p:sp>
            <p:nvSpPr>
              <p:cNvPr name="Freeform 18" id="18"/>
              <p:cNvSpPr/>
              <p:nvPr/>
            </p:nvSpPr>
            <p:spPr>
              <a:xfrm flipH="false" flipV="false" rot="0">
                <a:off x="0" y="0"/>
                <a:ext cx="406400" cy="406400"/>
              </a:xfrm>
              <a:custGeom>
                <a:avLst/>
                <a:gdLst/>
                <a:ahLst/>
                <a:cxnLst/>
                <a:rect r="r" b="b" t="t" l="l"/>
                <a:pathLst>
                  <a:path h="406400" w="406400">
                    <a:moveTo>
                      <a:pt x="0" y="0"/>
                    </a:moveTo>
                    <a:lnTo>
                      <a:pt x="203200" y="0"/>
                    </a:lnTo>
                    <a:lnTo>
                      <a:pt x="406400" y="203200"/>
                    </a:lnTo>
                    <a:lnTo>
                      <a:pt x="203200" y="406400"/>
                    </a:lnTo>
                    <a:lnTo>
                      <a:pt x="0" y="406400"/>
                    </a:lnTo>
                    <a:lnTo>
                      <a:pt x="203200" y="203200"/>
                    </a:lnTo>
                    <a:lnTo>
                      <a:pt x="0" y="0"/>
                    </a:lnTo>
                    <a:close/>
                  </a:path>
                </a:pathLst>
              </a:custGeom>
              <a:solidFill>
                <a:srgbClr val="000000">
                  <a:alpha val="0"/>
                </a:srgbClr>
              </a:solidFill>
              <a:ln w="9525" cap="sq">
                <a:solidFill>
                  <a:srgbClr val="FFFFFF">
                    <a:alpha val="29804"/>
                  </a:srgbClr>
                </a:solidFill>
                <a:prstDash val="solid"/>
                <a:miter/>
              </a:ln>
            </p:spPr>
          </p:sp>
          <p:sp>
            <p:nvSpPr>
              <p:cNvPr name="TextBox 19" id="19"/>
              <p:cNvSpPr txBox="true"/>
              <p:nvPr/>
            </p:nvSpPr>
            <p:spPr>
              <a:xfrm>
                <a:off x="177800" y="-66675"/>
                <a:ext cx="152400" cy="473075"/>
              </a:xfrm>
              <a:prstGeom prst="rect">
                <a:avLst/>
              </a:prstGeom>
            </p:spPr>
            <p:txBody>
              <a:bodyPr anchor="ctr" rtlCol="false" tIns="50800" lIns="50800" bIns="50800" rIns="50800"/>
              <a:lstStyle/>
              <a:p>
                <a:pPr algn="ctr">
                  <a:lnSpc>
                    <a:spcPts val="2800"/>
                  </a:lnSpc>
                </a:pPr>
              </a:p>
            </p:txBody>
          </p:sp>
        </p:grpSp>
        <p:grpSp>
          <p:nvGrpSpPr>
            <p:cNvPr name="Group 20" id="20"/>
            <p:cNvGrpSpPr/>
            <p:nvPr/>
          </p:nvGrpSpPr>
          <p:grpSpPr>
            <a:xfrm rot="0">
              <a:off x="4386773" y="0"/>
              <a:ext cx="5460416" cy="5460416"/>
              <a:chOff x="0" y="0"/>
              <a:chExt cx="406400" cy="406400"/>
            </a:xfrm>
          </p:grpSpPr>
          <p:sp>
            <p:nvSpPr>
              <p:cNvPr name="Freeform 21" id="21"/>
              <p:cNvSpPr/>
              <p:nvPr/>
            </p:nvSpPr>
            <p:spPr>
              <a:xfrm flipH="false" flipV="false" rot="0">
                <a:off x="0" y="0"/>
                <a:ext cx="406400" cy="406400"/>
              </a:xfrm>
              <a:custGeom>
                <a:avLst/>
                <a:gdLst/>
                <a:ahLst/>
                <a:cxnLst/>
                <a:rect r="r" b="b" t="t" l="l"/>
                <a:pathLst>
                  <a:path h="406400" w="406400">
                    <a:moveTo>
                      <a:pt x="0" y="0"/>
                    </a:moveTo>
                    <a:lnTo>
                      <a:pt x="203200" y="0"/>
                    </a:lnTo>
                    <a:lnTo>
                      <a:pt x="406400" y="203200"/>
                    </a:lnTo>
                    <a:lnTo>
                      <a:pt x="203200" y="406400"/>
                    </a:lnTo>
                    <a:lnTo>
                      <a:pt x="0" y="406400"/>
                    </a:lnTo>
                    <a:lnTo>
                      <a:pt x="203200" y="203200"/>
                    </a:lnTo>
                    <a:lnTo>
                      <a:pt x="0" y="0"/>
                    </a:lnTo>
                    <a:close/>
                  </a:path>
                </a:pathLst>
              </a:custGeom>
              <a:solidFill>
                <a:srgbClr val="000000">
                  <a:alpha val="0"/>
                </a:srgbClr>
              </a:solidFill>
              <a:ln w="9525" cap="sq">
                <a:solidFill>
                  <a:srgbClr val="FFFFFF">
                    <a:alpha val="29804"/>
                  </a:srgbClr>
                </a:solidFill>
                <a:prstDash val="solid"/>
                <a:miter/>
              </a:ln>
            </p:spPr>
          </p:sp>
          <p:sp>
            <p:nvSpPr>
              <p:cNvPr name="TextBox 22" id="22"/>
              <p:cNvSpPr txBox="true"/>
              <p:nvPr/>
            </p:nvSpPr>
            <p:spPr>
              <a:xfrm>
                <a:off x="177800" y="-66675"/>
                <a:ext cx="152400" cy="473075"/>
              </a:xfrm>
              <a:prstGeom prst="rect">
                <a:avLst/>
              </a:prstGeom>
            </p:spPr>
            <p:txBody>
              <a:bodyPr anchor="ctr" rtlCol="false" tIns="50800" lIns="50800" bIns="50800" rIns="50800"/>
              <a:lstStyle/>
              <a:p>
                <a:pPr algn="ctr">
                  <a:lnSpc>
                    <a:spcPts val="2800"/>
                  </a:lnSpc>
                </a:pPr>
              </a:p>
            </p:txBody>
          </p:sp>
        </p:grpSp>
      </p:grpSp>
      <p:grpSp>
        <p:nvGrpSpPr>
          <p:cNvPr name="Group 23" id="23"/>
          <p:cNvGrpSpPr/>
          <p:nvPr/>
        </p:nvGrpSpPr>
        <p:grpSpPr>
          <a:xfrm rot="-10800000">
            <a:off x="7604838" y="-1363220"/>
            <a:ext cx="7385392" cy="4095312"/>
            <a:chOff x="0" y="0"/>
            <a:chExt cx="9847189" cy="5460416"/>
          </a:xfrm>
        </p:grpSpPr>
        <p:grpSp>
          <p:nvGrpSpPr>
            <p:cNvPr name="Group 24" id="24"/>
            <p:cNvGrpSpPr/>
            <p:nvPr/>
          </p:nvGrpSpPr>
          <p:grpSpPr>
            <a:xfrm rot="0">
              <a:off x="0" y="0"/>
              <a:ext cx="5460416" cy="5460416"/>
              <a:chOff x="0" y="0"/>
              <a:chExt cx="406400" cy="406400"/>
            </a:xfrm>
          </p:grpSpPr>
          <p:sp>
            <p:nvSpPr>
              <p:cNvPr name="Freeform 25" id="25"/>
              <p:cNvSpPr/>
              <p:nvPr/>
            </p:nvSpPr>
            <p:spPr>
              <a:xfrm flipH="false" flipV="false" rot="0">
                <a:off x="0" y="0"/>
                <a:ext cx="406400" cy="406400"/>
              </a:xfrm>
              <a:custGeom>
                <a:avLst/>
                <a:gdLst/>
                <a:ahLst/>
                <a:cxnLst/>
                <a:rect r="r" b="b" t="t" l="l"/>
                <a:pathLst>
                  <a:path h="406400" w="406400">
                    <a:moveTo>
                      <a:pt x="0" y="0"/>
                    </a:moveTo>
                    <a:lnTo>
                      <a:pt x="203200" y="0"/>
                    </a:lnTo>
                    <a:lnTo>
                      <a:pt x="406400" y="203200"/>
                    </a:lnTo>
                    <a:lnTo>
                      <a:pt x="203200" y="406400"/>
                    </a:lnTo>
                    <a:lnTo>
                      <a:pt x="0" y="406400"/>
                    </a:lnTo>
                    <a:lnTo>
                      <a:pt x="203200" y="203200"/>
                    </a:lnTo>
                    <a:lnTo>
                      <a:pt x="0" y="0"/>
                    </a:lnTo>
                    <a:close/>
                  </a:path>
                </a:pathLst>
              </a:custGeom>
              <a:solidFill>
                <a:srgbClr val="000000">
                  <a:alpha val="0"/>
                </a:srgbClr>
              </a:solidFill>
              <a:ln w="9525" cap="sq">
                <a:solidFill>
                  <a:srgbClr val="FFFFFF">
                    <a:alpha val="29804"/>
                  </a:srgbClr>
                </a:solidFill>
                <a:prstDash val="solid"/>
                <a:miter/>
              </a:ln>
            </p:spPr>
          </p:sp>
          <p:sp>
            <p:nvSpPr>
              <p:cNvPr name="TextBox 26" id="26"/>
              <p:cNvSpPr txBox="true"/>
              <p:nvPr/>
            </p:nvSpPr>
            <p:spPr>
              <a:xfrm>
                <a:off x="177800" y="-66675"/>
                <a:ext cx="152400" cy="473075"/>
              </a:xfrm>
              <a:prstGeom prst="rect">
                <a:avLst/>
              </a:prstGeom>
            </p:spPr>
            <p:txBody>
              <a:bodyPr anchor="ctr" rtlCol="false" tIns="50800" lIns="50800" bIns="50800" rIns="50800"/>
              <a:lstStyle/>
              <a:p>
                <a:pPr algn="ctr">
                  <a:lnSpc>
                    <a:spcPts val="2800"/>
                  </a:lnSpc>
                </a:pPr>
              </a:p>
            </p:txBody>
          </p:sp>
        </p:grpSp>
        <p:grpSp>
          <p:nvGrpSpPr>
            <p:cNvPr name="Group 27" id="27"/>
            <p:cNvGrpSpPr/>
            <p:nvPr/>
          </p:nvGrpSpPr>
          <p:grpSpPr>
            <a:xfrm rot="0">
              <a:off x="4386773" y="0"/>
              <a:ext cx="5460416" cy="5460416"/>
              <a:chOff x="0" y="0"/>
              <a:chExt cx="406400" cy="406400"/>
            </a:xfrm>
          </p:grpSpPr>
          <p:sp>
            <p:nvSpPr>
              <p:cNvPr name="Freeform 28" id="28"/>
              <p:cNvSpPr/>
              <p:nvPr/>
            </p:nvSpPr>
            <p:spPr>
              <a:xfrm flipH="false" flipV="false" rot="0">
                <a:off x="0" y="0"/>
                <a:ext cx="406400" cy="406400"/>
              </a:xfrm>
              <a:custGeom>
                <a:avLst/>
                <a:gdLst/>
                <a:ahLst/>
                <a:cxnLst/>
                <a:rect r="r" b="b" t="t" l="l"/>
                <a:pathLst>
                  <a:path h="406400" w="406400">
                    <a:moveTo>
                      <a:pt x="0" y="0"/>
                    </a:moveTo>
                    <a:lnTo>
                      <a:pt x="203200" y="0"/>
                    </a:lnTo>
                    <a:lnTo>
                      <a:pt x="406400" y="203200"/>
                    </a:lnTo>
                    <a:lnTo>
                      <a:pt x="203200" y="406400"/>
                    </a:lnTo>
                    <a:lnTo>
                      <a:pt x="0" y="406400"/>
                    </a:lnTo>
                    <a:lnTo>
                      <a:pt x="203200" y="203200"/>
                    </a:lnTo>
                    <a:lnTo>
                      <a:pt x="0" y="0"/>
                    </a:lnTo>
                    <a:close/>
                  </a:path>
                </a:pathLst>
              </a:custGeom>
              <a:solidFill>
                <a:srgbClr val="000000">
                  <a:alpha val="0"/>
                </a:srgbClr>
              </a:solidFill>
              <a:ln w="9525" cap="sq">
                <a:solidFill>
                  <a:srgbClr val="FFFFFF">
                    <a:alpha val="29804"/>
                  </a:srgbClr>
                </a:solidFill>
                <a:prstDash val="solid"/>
                <a:miter/>
              </a:ln>
            </p:spPr>
          </p:sp>
          <p:sp>
            <p:nvSpPr>
              <p:cNvPr name="TextBox 29" id="29"/>
              <p:cNvSpPr txBox="true"/>
              <p:nvPr/>
            </p:nvSpPr>
            <p:spPr>
              <a:xfrm>
                <a:off x="177800" y="-66675"/>
                <a:ext cx="152400" cy="473075"/>
              </a:xfrm>
              <a:prstGeom prst="rect">
                <a:avLst/>
              </a:prstGeom>
            </p:spPr>
            <p:txBody>
              <a:bodyPr anchor="ctr" rtlCol="false" tIns="50800" lIns="50800" bIns="50800" rIns="50800"/>
              <a:lstStyle/>
              <a:p>
                <a:pPr algn="ctr">
                  <a:lnSpc>
                    <a:spcPts val="2800"/>
                  </a:lnSpc>
                </a:pPr>
              </a:p>
            </p:txBody>
          </p:sp>
        </p:grpSp>
      </p:grpSp>
      <p:sp>
        <p:nvSpPr>
          <p:cNvPr name="Freeform 30" id="30"/>
          <p:cNvSpPr/>
          <p:nvPr/>
        </p:nvSpPr>
        <p:spPr>
          <a:xfrm flipH="false" flipV="false" rot="0">
            <a:off x="7561233" y="3598808"/>
            <a:ext cx="9421733" cy="5194983"/>
          </a:xfrm>
          <a:custGeom>
            <a:avLst/>
            <a:gdLst/>
            <a:ahLst/>
            <a:cxnLst/>
            <a:rect r="r" b="b" t="t" l="l"/>
            <a:pathLst>
              <a:path h="5194983" w="9421733">
                <a:moveTo>
                  <a:pt x="0" y="0"/>
                </a:moveTo>
                <a:lnTo>
                  <a:pt x="9421733" y="0"/>
                </a:lnTo>
                <a:lnTo>
                  <a:pt x="9421733" y="5194984"/>
                </a:lnTo>
                <a:lnTo>
                  <a:pt x="0" y="5194984"/>
                </a:lnTo>
                <a:lnTo>
                  <a:pt x="0" y="0"/>
                </a:lnTo>
                <a:close/>
              </a:path>
            </a:pathLst>
          </a:custGeom>
          <a:blipFill>
            <a:blip r:embed="rId5"/>
            <a:stretch>
              <a:fillRect l="0" t="-9878" r="-17077" b="-9878"/>
            </a:stretch>
          </a:blipFill>
        </p:spPr>
      </p:sp>
      <p:sp>
        <p:nvSpPr>
          <p:cNvPr name="TextBox 31" id="31"/>
          <p:cNvSpPr txBox="true"/>
          <p:nvPr/>
        </p:nvSpPr>
        <p:spPr>
          <a:xfrm rot="0">
            <a:off x="16714863" y="9021805"/>
            <a:ext cx="536206"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12</a:t>
            </a:r>
          </a:p>
        </p:txBody>
      </p:sp>
      <p:sp>
        <p:nvSpPr>
          <p:cNvPr name="TextBox 32" id="32"/>
          <p:cNvSpPr txBox="true"/>
          <p:nvPr/>
        </p:nvSpPr>
        <p:spPr>
          <a:xfrm rot="0">
            <a:off x="15706131" y="9021805"/>
            <a:ext cx="762100" cy="358742"/>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Slide</a:t>
            </a:r>
          </a:p>
        </p:txBody>
      </p:sp>
      <p:sp>
        <p:nvSpPr>
          <p:cNvPr name="TextBox 33" id="33"/>
          <p:cNvSpPr txBox="true"/>
          <p:nvPr/>
        </p:nvSpPr>
        <p:spPr>
          <a:xfrm rot="0">
            <a:off x="991621" y="954526"/>
            <a:ext cx="1743002" cy="368327"/>
          </a:xfrm>
          <a:prstGeom prst="rect">
            <a:avLst/>
          </a:prstGeom>
        </p:spPr>
        <p:txBody>
          <a:bodyPr anchor="t" rtlCol="false" tIns="0" lIns="0" bIns="0" rIns="0">
            <a:spAutoFit/>
          </a:bodyPr>
          <a:lstStyle/>
          <a:p>
            <a:pPr algn="l">
              <a:lnSpc>
                <a:spcPts val="2800"/>
              </a:lnSpc>
              <a:spcBef>
                <a:spcPct val="0"/>
              </a:spcBef>
            </a:pPr>
            <a:r>
              <a:rPr lang="en-US" b="true" sz="2000" i="true">
                <a:solidFill>
                  <a:srgbClr val="FFFFFF"/>
                </a:solidFill>
                <a:latin typeface="Poppins Bold Italics"/>
                <a:ea typeface="Poppins Bold Italics"/>
                <a:cs typeface="Poppins Bold Italics"/>
                <a:sym typeface="Poppins Bold Italics"/>
              </a:rPr>
              <a:t>BORCELLE</a:t>
            </a:r>
          </a:p>
        </p:txBody>
      </p:sp>
      <p:sp>
        <p:nvSpPr>
          <p:cNvPr name="TextBox 34" id="34"/>
          <p:cNvSpPr txBox="true"/>
          <p:nvPr/>
        </p:nvSpPr>
        <p:spPr>
          <a:xfrm rot="0">
            <a:off x="5128069" y="971596"/>
            <a:ext cx="1537379"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35" id="35"/>
          <p:cNvSpPr txBox="true"/>
          <p:nvPr/>
        </p:nvSpPr>
        <p:spPr>
          <a:xfrm rot="0">
            <a:off x="1594004" y="2726606"/>
            <a:ext cx="10142889" cy="1946902"/>
          </a:xfrm>
          <a:prstGeom prst="rect">
            <a:avLst/>
          </a:prstGeom>
        </p:spPr>
        <p:txBody>
          <a:bodyPr anchor="t" rtlCol="false" tIns="0" lIns="0" bIns="0" rIns="0">
            <a:spAutoFit/>
          </a:bodyPr>
          <a:lstStyle/>
          <a:p>
            <a:pPr algn="l">
              <a:lnSpc>
                <a:spcPts val="15015"/>
              </a:lnSpc>
              <a:spcBef>
                <a:spcPct val="0"/>
              </a:spcBef>
            </a:pPr>
            <a:r>
              <a:rPr lang="en-US" b="true" sz="10725" i="true">
                <a:solidFill>
                  <a:srgbClr val="EB2E04"/>
                </a:solidFill>
                <a:latin typeface="Poppins Bold Italics"/>
                <a:ea typeface="Poppins Bold Italics"/>
                <a:cs typeface="Poppins Bold Italics"/>
                <a:sym typeface="Poppins Bold Italics"/>
              </a:rPr>
              <a:t>THANK YOU</a:t>
            </a:r>
          </a:p>
        </p:txBody>
      </p:sp>
      <p:sp>
        <p:nvSpPr>
          <p:cNvPr name="TextBox 36" id="36"/>
          <p:cNvSpPr txBox="true"/>
          <p:nvPr/>
        </p:nvSpPr>
        <p:spPr>
          <a:xfrm rot="0">
            <a:off x="1594004" y="5770850"/>
            <a:ext cx="2498436" cy="425450"/>
          </a:xfrm>
          <a:prstGeom prst="rect">
            <a:avLst/>
          </a:prstGeom>
        </p:spPr>
        <p:txBody>
          <a:bodyPr anchor="t" rtlCol="false" tIns="0" lIns="0" bIns="0" rIns="0">
            <a:spAutoFit/>
          </a:bodyPr>
          <a:lstStyle/>
          <a:p>
            <a:pPr algn="ctr">
              <a:lnSpc>
                <a:spcPts val="3400"/>
              </a:lnSpc>
            </a:pPr>
            <a:r>
              <a:rPr lang="en-US" sz="2000">
                <a:solidFill>
                  <a:srgbClr val="FFFFFF"/>
                </a:solidFill>
                <a:latin typeface="Poppins"/>
                <a:ea typeface="Poppins"/>
                <a:cs typeface="Poppins"/>
                <a:sym typeface="Poppins"/>
              </a:rPr>
              <a:t>Learn More</a:t>
            </a:r>
          </a:p>
        </p:txBody>
      </p:sp>
      <p:sp>
        <p:nvSpPr>
          <p:cNvPr name="TextBox 37" id="37"/>
          <p:cNvSpPr txBox="true"/>
          <p:nvPr/>
        </p:nvSpPr>
        <p:spPr>
          <a:xfrm rot="0">
            <a:off x="4629304" y="5770850"/>
            <a:ext cx="2498436" cy="425450"/>
          </a:xfrm>
          <a:prstGeom prst="rect">
            <a:avLst/>
          </a:prstGeom>
        </p:spPr>
        <p:txBody>
          <a:bodyPr anchor="t" rtlCol="false" tIns="0" lIns="0" bIns="0" rIns="0">
            <a:spAutoFit/>
          </a:bodyPr>
          <a:lstStyle/>
          <a:p>
            <a:pPr algn="ctr">
              <a:lnSpc>
                <a:spcPts val="3400"/>
              </a:lnSpc>
            </a:pPr>
            <a:r>
              <a:rPr lang="en-US" sz="2000">
                <a:solidFill>
                  <a:srgbClr val="FFFFFF"/>
                </a:solidFill>
                <a:latin typeface="Poppins"/>
                <a:ea typeface="Poppins"/>
                <a:cs typeface="Poppins"/>
                <a:sym typeface="Poppins"/>
              </a:rPr>
              <a:t>Play Video</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858428" y="3083492"/>
            <a:ext cx="13510372" cy="7491707"/>
            <a:chOff x="0" y="0"/>
            <a:chExt cx="18013830" cy="9988942"/>
          </a:xfrm>
        </p:grpSpPr>
        <p:grpSp>
          <p:nvGrpSpPr>
            <p:cNvPr name="Group 3" id="3"/>
            <p:cNvGrpSpPr/>
            <p:nvPr/>
          </p:nvGrpSpPr>
          <p:grpSpPr>
            <a:xfrm rot="0">
              <a:off x="0" y="0"/>
              <a:ext cx="9988942" cy="9988942"/>
              <a:chOff x="0" y="0"/>
              <a:chExt cx="406400" cy="406400"/>
            </a:xfrm>
          </p:grpSpPr>
          <p:sp>
            <p:nvSpPr>
              <p:cNvPr name="Freeform 4" id="4"/>
              <p:cNvSpPr/>
              <p:nvPr/>
            </p:nvSpPr>
            <p:spPr>
              <a:xfrm flipH="false" flipV="false" rot="0">
                <a:off x="0" y="0"/>
                <a:ext cx="406400" cy="406400"/>
              </a:xfrm>
              <a:custGeom>
                <a:avLst/>
                <a:gdLst/>
                <a:ahLst/>
                <a:cxnLst/>
                <a:rect r="r" b="b" t="t" l="l"/>
                <a:pathLst>
                  <a:path h="406400" w="406400">
                    <a:moveTo>
                      <a:pt x="0" y="0"/>
                    </a:moveTo>
                    <a:lnTo>
                      <a:pt x="203200" y="0"/>
                    </a:lnTo>
                    <a:lnTo>
                      <a:pt x="406400" y="203200"/>
                    </a:lnTo>
                    <a:lnTo>
                      <a:pt x="203200" y="406400"/>
                    </a:lnTo>
                    <a:lnTo>
                      <a:pt x="0" y="406400"/>
                    </a:lnTo>
                    <a:lnTo>
                      <a:pt x="203200" y="203200"/>
                    </a:lnTo>
                    <a:lnTo>
                      <a:pt x="0" y="0"/>
                    </a:lnTo>
                    <a:close/>
                  </a:path>
                </a:pathLst>
              </a:custGeom>
              <a:solidFill>
                <a:srgbClr val="000000">
                  <a:alpha val="0"/>
                </a:srgbClr>
              </a:solidFill>
              <a:ln w="9525" cap="sq">
                <a:solidFill>
                  <a:srgbClr val="FFFFFF">
                    <a:alpha val="29804"/>
                  </a:srgbClr>
                </a:solidFill>
                <a:prstDash val="solid"/>
                <a:miter/>
              </a:ln>
            </p:spPr>
          </p:sp>
          <p:sp>
            <p:nvSpPr>
              <p:cNvPr name="TextBox 5" id="5"/>
              <p:cNvSpPr txBox="true"/>
              <p:nvPr/>
            </p:nvSpPr>
            <p:spPr>
              <a:xfrm>
                <a:off x="177800" y="-57150"/>
                <a:ext cx="152400" cy="463550"/>
              </a:xfrm>
              <a:prstGeom prst="rect">
                <a:avLst/>
              </a:prstGeom>
            </p:spPr>
            <p:txBody>
              <a:bodyPr anchor="ctr" rtlCol="false" tIns="50800" lIns="50800" bIns="50800" rIns="50800"/>
              <a:lstStyle/>
              <a:p>
                <a:pPr algn="ctr">
                  <a:lnSpc>
                    <a:spcPts val="2799"/>
                  </a:lnSpc>
                </a:pPr>
              </a:p>
            </p:txBody>
          </p:sp>
        </p:grpSp>
        <p:grpSp>
          <p:nvGrpSpPr>
            <p:cNvPr name="Group 6" id="6"/>
            <p:cNvGrpSpPr/>
            <p:nvPr/>
          </p:nvGrpSpPr>
          <p:grpSpPr>
            <a:xfrm rot="0">
              <a:off x="8024887" y="0"/>
              <a:ext cx="9988942" cy="9988942"/>
              <a:chOff x="0" y="0"/>
              <a:chExt cx="406400" cy="406400"/>
            </a:xfrm>
          </p:grpSpPr>
          <p:sp>
            <p:nvSpPr>
              <p:cNvPr name="Freeform 7" id="7"/>
              <p:cNvSpPr/>
              <p:nvPr/>
            </p:nvSpPr>
            <p:spPr>
              <a:xfrm flipH="false" flipV="false" rot="0">
                <a:off x="0" y="0"/>
                <a:ext cx="406400" cy="406400"/>
              </a:xfrm>
              <a:custGeom>
                <a:avLst/>
                <a:gdLst/>
                <a:ahLst/>
                <a:cxnLst/>
                <a:rect r="r" b="b" t="t" l="l"/>
                <a:pathLst>
                  <a:path h="406400" w="406400">
                    <a:moveTo>
                      <a:pt x="0" y="0"/>
                    </a:moveTo>
                    <a:lnTo>
                      <a:pt x="203200" y="0"/>
                    </a:lnTo>
                    <a:lnTo>
                      <a:pt x="406400" y="203200"/>
                    </a:lnTo>
                    <a:lnTo>
                      <a:pt x="203200" y="406400"/>
                    </a:lnTo>
                    <a:lnTo>
                      <a:pt x="0" y="406400"/>
                    </a:lnTo>
                    <a:lnTo>
                      <a:pt x="203200" y="203200"/>
                    </a:lnTo>
                    <a:lnTo>
                      <a:pt x="0" y="0"/>
                    </a:lnTo>
                    <a:close/>
                  </a:path>
                </a:pathLst>
              </a:custGeom>
              <a:solidFill>
                <a:srgbClr val="000000">
                  <a:alpha val="0"/>
                </a:srgbClr>
              </a:solidFill>
              <a:ln w="9525" cap="sq">
                <a:solidFill>
                  <a:srgbClr val="FFFFFF">
                    <a:alpha val="29804"/>
                  </a:srgbClr>
                </a:solidFill>
                <a:prstDash val="solid"/>
                <a:miter/>
              </a:ln>
            </p:spPr>
          </p:sp>
          <p:sp>
            <p:nvSpPr>
              <p:cNvPr name="TextBox 8" id="8"/>
              <p:cNvSpPr txBox="true"/>
              <p:nvPr/>
            </p:nvSpPr>
            <p:spPr>
              <a:xfrm>
                <a:off x="177800" y="-57150"/>
                <a:ext cx="152400" cy="463550"/>
              </a:xfrm>
              <a:prstGeom prst="rect">
                <a:avLst/>
              </a:prstGeom>
            </p:spPr>
            <p:txBody>
              <a:bodyPr anchor="ctr" rtlCol="false" tIns="50800" lIns="50800" bIns="50800" rIns="50800"/>
              <a:lstStyle/>
              <a:p>
                <a:pPr algn="ctr">
                  <a:lnSpc>
                    <a:spcPts val="2799"/>
                  </a:lnSpc>
                </a:pPr>
              </a:p>
            </p:txBody>
          </p:sp>
        </p:grpSp>
      </p:grpSp>
      <p:grpSp>
        <p:nvGrpSpPr>
          <p:cNvPr name="Group 9" id="9"/>
          <p:cNvGrpSpPr/>
          <p:nvPr/>
        </p:nvGrpSpPr>
        <p:grpSpPr>
          <a:xfrm rot="0">
            <a:off x="9612126" y="2552972"/>
            <a:ext cx="10096065" cy="8022227"/>
            <a:chOff x="0" y="0"/>
            <a:chExt cx="11586891" cy="9206821"/>
          </a:xfrm>
        </p:grpSpPr>
        <p:sp>
          <p:nvSpPr>
            <p:cNvPr name="Freeform 10" id="10"/>
            <p:cNvSpPr/>
            <p:nvPr/>
          </p:nvSpPr>
          <p:spPr>
            <a:xfrm flipH="true" flipV="false" rot="0">
              <a:off x="0" y="0"/>
              <a:ext cx="11586890" cy="9206822"/>
            </a:xfrm>
            <a:custGeom>
              <a:avLst/>
              <a:gdLst/>
              <a:ahLst/>
              <a:cxnLst/>
              <a:rect r="r" b="b" t="t" l="l"/>
              <a:pathLst>
                <a:path h="9206822" w="11586890">
                  <a:moveTo>
                    <a:pt x="11586890" y="9206822"/>
                  </a:moveTo>
                  <a:lnTo>
                    <a:pt x="10240439" y="0"/>
                  </a:lnTo>
                  <a:lnTo>
                    <a:pt x="0" y="0"/>
                  </a:lnTo>
                  <a:lnTo>
                    <a:pt x="1346451" y="9206822"/>
                  </a:lnTo>
                  <a:close/>
                </a:path>
              </a:pathLst>
            </a:custGeom>
            <a:blipFill>
              <a:blip r:embed="rId2"/>
              <a:stretch>
                <a:fillRect l="-12694" t="0" r="-14439" b="0"/>
              </a:stretch>
            </a:blipFill>
          </p:spPr>
        </p:sp>
      </p:grpSp>
      <p:grpSp>
        <p:nvGrpSpPr>
          <p:cNvPr name="Group 11" id="11"/>
          <p:cNvGrpSpPr/>
          <p:nvPr/>
        </p:nvGrpSpPr>
        <p:grpSpPr>
          <a:xfrm rot="0">
            <a:off x="16706633" y="8953418"/>
            <a:ext cx="552667" cy="552667"/>
            <a:chOff x="0" y="0"/>
            <a:chExt cx="111172" cy="111172"/>
          </a:xfrm>
        </p:grpSpPr>
        <p:sp>
          <p:nvSpPr>
            <p:cNvPr name="Freeform 12" id="12"/>
            <p:cNvSpPr/>
            <p:nvPr/>
          </p:nvSpPr>
          <p:spPr>
            <a:xfrm flipH="false" flipV="false" rot="0">
              <a:off x="0" y="0"/>
              <a:ext cx="111172" cy="111172"/>
            </a:xfrm>
            <a:custGeom>
              <a:avLst/>
              <a:gdLst/>
              <a:ahLst/>
              <a:cxnLst/>
              <a:rect r="r" b="b" t="t" l="l"/>
              <a:pathLst>
                <a:path h="111172" w="111172">
                  <a:moveTo>
                    <a:pt x="0" y="0"/>
                  </a:moveTo>
                  <a:lnTo>
                    <a:pt x="111172" y="0"/>
                  </a:lnTo>
                  <a:lnTo>
                    <a:pt x="111172" y="111172"/>
                  </a:lnTo>
                  <a:lnTo>
                    <a:pt x="0" y="111172"/>
                  </a:lnTo>
                  <a:close/>
                </a:path>
              </a:pathLst>
            </a:custGeom>
            <a:solidFill>
              <a:srgbClr val="000000">
                <a:alpha val="44706"/>
              </a:srgbClr>
            </a:solidFill>
            <a:ln w="9525" cap="sq">
              <a:solidFill>
                <a:srgbClr val="FFFFFF">
                  <a:alpha val="44706"/>
                </a:srgbClr>
              </a:solidFill>
              <a:prstDash val="solid"/>
              <a:miter/>
            </a:ln>
          </p:spPr>
        </p:sp>
        <p:sp>
          <p:nvSpPr>
            <p:cNvPr name="TextBox 13" id="13"/>
            <p:cNvSpPr txBox="true"/>
            <p:nvPr/>
          </p:nvSpPr>
          <p:spPr>
            <a:xfrm>
              <a:off x="0" y="-57150"/>
              <a:ext cx="111172" cy="168322"/>
            </a:xfrm>
            <a:prstGeom prst="rect">
              <a:avLst/>
            </a:prstGeom>
          </p:spPr>
          <p:txBody>
            <a:bodyPr anchor="ctr" rtlCol="false" tIns="50800" lIns="50800" bIns="50800" rIns="50800"/>
            <a:lstStyle/>
            <a:p>
              <a:pPr algn="ctr">
                <a:lnSpc>
                  <a:spcPts val="2799"/>
                </a:lnSpc>
              </a:pPr>
            </a:p>
          </p:txBody>
        </p:sp>
      </p:grpSp>
      <p:grpSp>
        <p:nvGrpSpPr>
          <p:cNvPr name="Group 14" id="14"/>
          <p:cNvGrpSpPr/>
          <p:nvPr/>
        </p:nvGrpSpPr>
        <p:grpSpPr>
          <a:xfrm rot="0">
            <a:off x="1028700" y="9078923"/>
            <a:ext cx="2498436" cy="730467"/>
            <a:chOff x="0" y="0"/>
            <a:chExt cx="502575" cy="146938"/>
          </a:xfrm>
        </p:grpSpPr>
        <p:sp>
          <p:nvSpPr>
            <p:cNvPr name="Freeform 15" id="15"/>
            <p:cNvSpPr/>
            <p:nvPr/>
          </p:nvSpPr>
          <p:spPr>
            <a:xfrm flipH="false" flipV="false" rot="0">
              <a:off x="0" y="0"/>
              <a:ext cx="502575" cy="146938"/>
            </a:xfrm>
            <a:custGeom>
              <a:avLst/>
              <a:gdLst/>
              <a:ahLst/>
              <a:cxnLst/>
              <a:rect r="r" b="b" t="t" l="l"/>
              <a:pathLst>
                <a:path h="146938" w="502575">
                  <a:moveTo>
                    <a:pt x="0" y="0"/>
                  </a:moveTo>
                  <a:lnTo>
                    <a:pt x="502575" y="0"/>
                  </a:lnTo>
                  <a:lnTo>
                    <a:pt x="502575" y="146938"/>
                  </a:lnTo>
                  <a:lnTo>
                    <a:pt x="0" y="146938"/>
                  </a:lnTo>
                  <a:close/>
                </a:path>
              </a:pathLst>
            </a:custGeom>
            <a:solidFill>
              <a:srgbClr val="000000">
                <a:alpha val="44706"/>
              </a:srgbClr>
            </a:solidFill>
            <a:ln w="9525" cap="sq">
              <a:solidFill>
                <a:srgbClr val="FFFFFF">
                  <a:alpha val="44706"/>
                </a:srgbClr>
              </a:solidFill>
              <a:prstDash val="solid"/>
              <a:miter/>
            </a:ln>
          </p:spPr>
        </p:sp>
        <p:sp>
          <p:nvSpPr>
            <p:cNvPr name="TextBox 16" id="16"/>
            <p:cNvSpPr txBox="true"/>
            <p:nvPr/>
          </p:nvSpPr>
          <p:spPr>
            <a:xfrm>
              <a:off x="0" y="-57150"/>
              <a:ext cx="502575" cy="204088"/>
            </a:xfrm>
            <a:prstGeom prst="rect">
              <a:avLst/>
            </a:prstGeom>
          </p:spPr>
          <p:txBody>
            <a:bodyPr anchor="ctr" rtlCol="false" tIns="50800" lIns="50800" bIns="50800" rIns="50800"/>
            <a:lstStyle/>
            <a:p>
              <a:pPr algn="ctr">
                <a:lnSpc>
                  <a:spcPts val="2799"/>
                </a:lnSpc>
              </a:pPr>
            </a:p>
          </p:txBody>
        </p:sp>
      </p:grpSp>
      <p:sp>
        <p:nvSpPr>
          <p:cNvPr name="Freeform 17" id="17"/>
          <p:cNvSpPr/>
          <p:nvPr/>
        </p:nvSpPr>
        <p:spPr>
          <a:xfrm flipH="false" flipV="false" rot="0">
            <a:off x="14660159" y="367429"/>
            <a:ext cx="2599141" cy="316623"/>
          </a:xfrm>
          <a:custGeom>
            <a:avLst/>
            <a:gdLst/>
            <a:ahLst/>
            <a:cxnLst/>
            <a:rect r="r" b="b" t="t" l="l"/>
            <a:pathLst>
              <a:path h="316623" w="2599141">
                <a:moveTo>
                  <a:pt x="0" y="0"/>
                </a:moveTo>
                <a:lnTo>
                  <a:pt x="2599141" y="0"/>
                </a:lnTo>
                <a:lnTo>
                  <a:pt x="2599141" y="316623"/>
                </a:lnTo>
                <a:lnTo>
                  <a:pt x="0" y="31662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8" id="18"/>
          <p:cNvSpPr txBox="true"/>
          <p:nvPr/>
        </p:nvSpPr>
        <p:spPr>
          <a:xfrm rot="0">
            <a:off x="16714863" y="9021805"/>
            <a:ext cx="536206"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2</a:t>
            </a:r>
          </a:p>
        </p:txBody>
      </p:sp>
      <p:sp>
        <p:nvSpPr>
          <p:cNvPr name="TextBox 19" id="19"/>
          <p:cNvSpPr txBox="true"/>
          <p:nvPr/>
        </p:nvSpPr>
        <p:spPr>
          <a:xfrm rot="0">
            <a:off x="15706131" y="9021805"/>
            <a:ext cx="762100" cy="358742"/>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Slide</a:t>
            </a:r>
          </a:p>
        </p:txBody>
      </p:sp>
      <p:sp>
        <p:nvSpPr>
          <p:cNvPr name="TextBox 20" id="20"/>
          <p:cNvSpPr txBox="true"/>
          <p:nvPr/>
        </p:nvSpPr>
        <p:spPr>
          <a:xfrm rot="0">
            <a:off x="991621" y="300754"/>
            <a:ext cx="1743002" cy="368327"/>
          </a:xfrm>
          <a:prstGeom prst="rect">
            <a:avLst/>
          </a:prstGeom>
        </p:spPr>
        <p:txBody>
          <a:bodyPr anchor="t" rtlCol="false" tIns="0" lIns="0" bIns="0" rIns="0">
            <a:spAutoFit/>
          </a:bodyPr>
          <a:lstStyle/>
          <a:p>
            <a:pPr algn="l">
              <a:lnSpc>
                <a:spcPts val="2800"/>
              </a:lnSpc>
              <a:spcBef>
                <a:spcPct val="0"/>
              </a:spcBef>
            </a:pPr>
            <a:r>
              <a:rPr lang="en-US" b="true" sz="2000" i="true">
                <a:solidFill>
                  <a:srgbClr val="FFFFFF"/>
                </a:solidFill>
                <a:latin typeface="Poppins Bold Italics"/>
                <a:ea typeface="Poppins Bold Italics"/>
                <a:cs typeface="Poppins Bold Italics"/>
                <a:sym typeface="Poppins Bold Italics"/>
              </a:rPr>
              <a:t>BORCELLE</a:t>
            </a:r>
          </a:p>
        </p:txBody>
      </p:sp>
      <p:sp>
        <p:nvSpPr>
          <p:cNvPr name="TextBox 21" id="21"/>
          <p:cNvSpPr txBox="true"/>
          <p:nvPr/>
        </p:nvSpPr>
        <p:spPr>
          <a:xfrm rot="0">
            <a:off x="8680055" y="325309"/>
            <a:ext cx="927891"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22" id="22"/>
          <p:cNvSpPr txBox="true"/>
          <p:nvPr/>
        </p:nvSpPr>
        <p:spPr>
          <a:xfrm rot="0">
            <a:off x="11536689" y="325309"/>
            <a:ext cx="1537379"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23" id="23"/>
          <p:cNvSpPr txBox="true"/>
          <p:nvPr/>
        </p:nvSpPr>
        <p:spPr>
          <a:xfrm rot="0">
            <a:off x="5128069" y="317824"/>
            <a:ext cx="1537379"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24" id="24"/>
          <p:cNvSpPr txBox="true"/>
          <p:nvPr/>
        </p:nvSpPr>
        <p:spPr>
          <a:xfrm rot="0">
            <a:off x="392439" y="1894598"/>
            <a:ext cx="7463733" cy="2012310"/>
          </a:xfrm>
          <a:prstGeom prst="rect">
            <a:avLst/>
          </a:prstGeom>
        </p:spPr>
        <p:txBody>
          <a:bodyPr anchor="t" rtlCol="false" tIns="0" lIns="0" bIns="0" rIns="0">
            <a:spAutoFit/>
          </a:bodyPr>
          <a:lstStyle/>
          <a:p>
            <a:pPr algn="l">
              <a:lnSpc>
                <a:spcPts val="7629"/>
              </a:lnSpc>
            </a:pPr>
            <a:r>
              <a:rPr lang="en-US" b="true" sz="6999" i="true" u="sng">
                <a:solidFill>
                  <a:srgbClr val="EB2E04"/>
                </a:solidFill>
                <a:latin typeface="Poppins Bold Italics"/>
                <a:ea typeface="Poppins Bold Italics"/>
                <a:cs typeface="Poppins Bold Italics"/>
                <a:sym typeface="Poppins Bold Italics"/>
              </a:rPr>
              <a:t>OUR MAIN OBJECTIVE</a:t>
            </a:r>
          </a:p>
        </p:txBody>
      </p:sp>
      <p:sp>
        <p:nvSpPr>
          <p:cNvPr name="TextBox 25" id="25"/>
          <p:cNvSpPr txBox="true"/>
          <p:nvPr/>
        </p:nvSpPr>
        <p:spPr>
          <a:xfrm rot="0">
            <a:off x="392439" y="3969854"/>
            <a:ext cx="9303544" cy="4650758"/>
          </a:xfrm>
          <a:prstGeom prst="rect">
            <a:avLst/>
          </a:prstGeom>
        </p:spPr>
        <p:txBody>
          <a:bodyPr anchor="t" rtlCol="false" tIns="0" lIns="0" bIns="0" rIns="0">
            <a:spAutoFit/>
          </a:bodyPr>
          <a:lstStyle/>
          <a:p>
            <a:pPr algn="just" marL="671386" indent="-335693" lvl="1">
              <a:lnSpc>
                <a:spcPts val="5286"/>
              </a:lnSpc>
              <a:buFont typeface="Arial"/>
              <a:buChar char="•"/>
            </a:pPr>
            <a:r>
              <a:rPr lang="en-US" sz="3109">
                <a:solidFill>
                  <a:srgbClr val="FFFFFF"/>
                </a:solidFill>
                <a:latin typeface="Poppins"/>
                <a:ea typeface="Poppins"/>
                <a:cs typeface="Poppins"/>
                <a:sym typeface="Poppins"/>
              </a:rPr>
              <a:t>The main objective of this website is to create a simple, user-friendly online store for model car enthusiasts. It allows customers to easily explore products, add items to their cart, and place orders—while also giving the store owner a clear way to manage orders through an admin page.</a:t>
            </a:r>
          </a:p>
        </p:txBody>
      </p:sp>
      <p:sp>
        <p:nvSpPr>
          <p:cNvPr name="TextBox 26" id="26"/>
          <p:cNvSpPr txBox="true"/>
          <p:nvPr/>
        </p:nvSpPr>
        <p:spPr>
          <a:xfrm rot="0">
            <a:off x="991621" y="9169519"/>
            <a:ext cx="2498436" cy="425450"/>
          </a:xfrm>
          <a:prstGeom prst="rect">
            <a:avLst/>
          </a:prstGeom>
        </p:spPr>
        <p:txBody>
          <a:bodyPr anchor="t" rtlCol="false" tIns="0" lIns="0" bIns="0" rIns="0">
            <a:spAutoFit/>
          </a:bodyPr>
          <a:lstStyle/>
          <a:p>
            <a:pPr algn="ctr">
              <a:lnSpc>
                <a:spcPts val="3400"/>
              </a:lnSpc>
            </a:pPr>
            <a:r>
              <a:rPr lang="en-US" sz="2000">
                <a:solidFill>
                  <a:srgbClr val="FFFFFF"/>
                </a:solidFill>
                <a:latin typeface="Poppins"/>
                <a:ea typeface="Poppins"/>
                <a:cs typeface="Poppins"/>
                <a:sym typeface="Poppins"/>
              </a:rPr>
              <a:t>Learn More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10800000">
            <a:off x="4574768" y="2416401"/>
            <a:ext cx="16216883" cy="9258300"/>
            <a:chOff x="0" y="0"/>
            <a:chExt cx="21622511" cy="12344400"/>
          </a:xfrm>
        </p:grpSpPr>
        <p:grpSp>
          <p:nvGrpSpPr>
            <p:cNvPr name="Group 3" id="3"/>
            <p:cNvGrpSpPr/>
            <p:nvPr/>
          </p:nvGrpSpPr>
          <p:grpSpPr>
            <a:xfrm rot="0">
              <a:off x="0" y="0"/>
              <a:ext cx="12344400" cy="12344400"/>
              <a:chOff x="0" y="0"/>
              <a:chExt cx="406400" cy="406400"/>
            </a:xfrm>
          </p:grpSpPr>
          <p:sp>
            <p:nvSpPr>
              <p:cNvPr name="Freeform 4" id="4"/>
              <p:cNvSpPr/>
              <p:nvPr/>
            </p:nvSpPr>
            <p:spPr>
              <a:xfrm flipH="false" flipV="false" rot="0">
                <a:off x="0" y="0"/>
                <a:ext cx="406400" cy="406400"/>
              </a:xfrm>
              <a:custGeom>
                <a:avLst/>
                <a:gdLst/>
                <a:ahLst/>
                <a:cxnLst/>
                <a:rect r="r" b="b" t="t" l="l"/>
                <a:pathLst>
                  <a:path h="406400" w="406400">
                    <a:moveTo>
                      <a:pt x="0" y="0"/>
                    </a:moveTo>
                    <a:lnTo>
                      <a:pt x="203200" y="0"/>
                    </a:lnTo>
                    <a:lnTo>
                      <a:pt x="406400" y="203200"/>
                    </a:lnTo>
                    <a:lnTo>
                      <a:pt x="203200" y="406400"/>
                    </a:lnTo>
                    <a:lnTo>
                      <a:pt x="0" y="406400"/>
                    </a:lnTo>
                    <a:lnTo>
                      <a:pt x="203200" y="203200"/>
                    </a:lnTo>
                    <a:lnTo>
                      <a:pt x="0" y="0"/>
                    </a:lnTo>
                    <a:close/>
                  </a:path>
                </a:pathLst>
              </a:custGeom>
              <a:solidFill>
                <a:srgbClr val="000000">
                  <a:alpha val="0"/>
                </a:srgbClr>
              </a:solidFill>
              <a:ln w="9525" cap="sq">
                <a:solidFill>
                  <a:srgbClr val="FFFFFF">
                    <a:alpha val="29804"/>
                  </a:srgbClr>
                </a:solidFill>
                <a:prstDash val="solid"/>
                <a:miter/>
              </a:ln>
            </p:spPr>
          </p:sp>
          <p:sp>
            <p:nvSpPr>
              <p:cNvPr name="TextBox 5" id="5"/>
              <p:cNvSpPr txBox="true"/>
              <p:nvPr/>
            </p:nvSpPr>
            <p:spPr>
              <a:xfrm>
                <a:off x="177800" y="-57150"/>
                <a:ext cx="152400" cy="463550"/>
              </a:xfrm>
              <a:prstGeom prst="rect">
                <a:avLst/>
              </a:prstGeom>
            </p:spPr>
            <p:txBody>
              <a:bodyPr anchor="ctr" rtlCol="false" tIns="50800" lIns="50800" bIns="50800" rIns="50800"/>
              <a:lstStyle/>
              <a:p>
                <a:pPr algn="ctr">
                  <a:lnSpc>
                    <a:spcPts val="2799"/>
                  </a:lnSpc>
                </a:pPr>
              </a:p>
            </p:txBody>
          </p:sp>
        </p:grpSp>
        <p:grpSp>
          <p:nvGrpSpPr>
            <p:cNvPr name="Group 6" id="6"/>
            <p:cNvGrpSpPr/>
            <p:nvPr/>
          </p:nvGrpSpPr>
          <p:grpSpPr>
            <a:xfrm rot="0">
              <a:off x="9278111" y="0"/>
              <a:ext cx="12344400" cy="12344400"/>
              <a:chOff x="0" y="0"/>
              <a:chExt cx="406400" cy="406400"/>
            </a:xfrm>
          </p:grpSpPr>
          <p:sp>
            <p:nvSpPr>
              <p:cNvPr name="Freeform 7" id="7"/>
              <p:cNvSpPr/>
              <p:nvPr/>
            </p:nvSpPr>
            <p:spPr>
              <a:xfrm flipH="false" flipV="false" rot="0">
                <a:off x="0" y="0"/>
                <a:ext cx="406400" cy="406400"/>
              </a:xfrm>
              <a:custGeom>
                <a:avLst/>
                <a:gdLst/>
                <a:ahLst/>
                <a:cxnLst/>
                <a:rect r="r" b="b" t="t" l="l"/>
                <a:pathLst>
                  <a:path h="406400" w="406400">
                    <a:moveTo>
                      <a:pt x="0" y="0"/>
                    </a:moveTo>
                    <a:lnTo>
                      <a:pt x="203200" y="0"/>
                    </a:lnTo>
                    <a:lnTo>
                      <a:pt x="406400" y="203200"/>
                    </a:lnTo>
                    <a:lnTo>
                      <a:pt x="203200" y="406400"/>
                    </a:lnTo>
                    <a:lnTo>
                      <a:pt x="0" y="406400"/>
                    </a:lnTo>
                    <a:lnTo>
                      <a:pt x="203200" y="203200"/>
                    </a:lnTo>
                    <a:lnTo>
                      <a:pt x="0" y="0"/>
                    </a:lnTo>
                    <a:close/>
                  </a:path>
                </a:pathLst>
              </a:custGeom>
              <a:solidFill>
                <a:srgbClr val="000000">
                  <a:alpha val="0"/>
                </a:srgbClr>
              </a:solidFill>
              <a:ln w="9525" cap="sq">
                <a:solidFill>
                  <a:srgbClr val="FFFFFF">
                    <a:alpha val="29804"/>
                  </a:srgbClr>
                </a:solidFill>
                <a:prstDash val="solid"/>
                <a:miter/>
              </a:ln>
            </p:spPr>
          </p:sp>
          <p:sp>
            <p:nvSpPr>
              <p:cNvPr name="TextBox 8" id="8"/>
              <p:cNvSpPr txBox="true"/>
              <p:nvPr/>
            </p:nvSpPr>
            <p:spPr>
              <a:xfrm>
                <a:off x="177800" y="-57150"/>
                <a:ext cx="152400" cy="463550"/>
              </a:xfrm>
              <a:prstGeom prst="rect">
                <a:avLst/>
              </a:prstGeom>
            </p:spPr>
            <p:txBody>
              <a:bodyPr anchor="ctr" rtlCol="false" tIns="50800" lIns="50800" bIns="50800" rIns="50800"/>
              <a:lstStyle/>
              <a:p>
                <a:pPr algn="ctr">
                  <a:lnSpc>
                    <a:spcPts val="2799"/>
                  </a:lnSpc>
                </a:pPr>
              </a:p>
            </p:txBody>
          </p:sp>
        </p:grpSp>
      </p:grpSp>
      <p:grpSp>
        <p:nvGrpSpPr>
          <p:cNvPr name="Group 9" id="9"/>
          <p:cNvGrpSpPr/>
          <p:nvPr/>
        </p:nvGrpSpPr>
        <p:grpSpPr>
          <a:xfrm rot="0">
            <a:off x="15860069" y="9104244"/>
            <a:ext cx="552667" cy="552667"/>
            <a:chOff x="0" y="0"/>
            <a:chExt cx="111172" cy="111172"/>
          </a:xfrm>
        </p:grpSpPr>
        <p:sp>
          <p:nvSpPr>
            <p:cNvPr name="Freeform 10" id="10"/>
            <p:cNvSpPr/>
            <p:nvPr/>
          </p:nvSpPr>
          <p:spPr>
            <a:xfrm flipH="false" flipV="false" rot="0">
              <a:off x="0" y="0"/>
              <a:ext cx="111172" cy="111172"/>
            </a:xfrm>
            <a:custGeom>
              <a:avLst/>
              <a:gdLst/>
              <a:ahLst/>
              <a:cxnLst/>
              <a:rect r="r" b="b" t="t" l="l"/>
              <a:pathLst>
                <a:path h="111172" w="111172">
                  <a:moveTo>
                    <a:pt x="0" y="0"/>
                  </a:moveTo>
                  <a:lnTo>
                    <a:pt x="111172" y="0"/>
                  </a:lnTo>
                  <a:lnTo>
                    <a:pt x="111172" y="111172"/>
                  </a:lnTo>
                  <a:lnTo>
                    <a:pt x="0" y="111172"/>
                  </a:lnTo>
                  <a:close/>
                </a:path>
              </a:pathLst>
            </a:custGeom>
            <a:solidFill>
              <a:srgbClr val="000000">
                <a:alpha val="44706"/>
              </a:srgbClr>
            </a:solidFill>
            <a:ln w="9525" cap="sq">
              <a:solidFill>
                <a:srgbClr val="FFFFFF">
                  <a:alpha val="44706"/>
                </a:srgbClr>
              </a:solidFill>
              <a:prstDash val="solid"/>
              <a:miter/>
            </a:ln>
          </p:spPr>
        </p:sp>
        <p:sp>
          <p:nvSpPr>
            <p:cNvPr name="TextBox 11" id="11"/>
            <p:cNvSpPr txBox="true"/>
            <p:nvPr/>
          </p:nvSpPr>
          <p:spPr>
            <a:xfrm>
              <a:off x="0" y="-57150"/>
              <a:ext cx="111172" cy="168322"/>
            </a:xfrm>
            <a:prstGeom prst="rect">
              <a:avLst/>
            </a:prstGeom>
          </p:spPr>
          <p:txBody>
            <a:bodyPr anchor="ctr" rtlCol="false" tIns="50800" lIns="50800" bIns="50800" rIns="50800"/>
            <a:lstStyle/>
            <a:p>
              <a:pPr algn="ctr">
                <a:lnSpc>
                  <a:spcPts val="2799"/>
                </a:lnSpc>
              </a:pPr>
            </a:p>
          </p:txBody>
        </p:sp>
      </p:grpSp>
      <p:sp>
        <p:nvSpPr>
          <p:cNvPr name="Freeform 12" id="12"/>
          <p:cNvSpPr/>
          <p:nvPr/>
        </p:nvSpPr>
        <p:spPr>
          <a:xfrm flipH="false" flipV="false" rot="0">
            <a:off x="13869090" y="403149"/>
            <a:ext cx="2599141" cy="316623"/>
          </a:xfrm>
          <a:custGeom>
            <a:avLst/>
            <a:gdLst/>
            <a:ahLst/>
            <a:cxnLst/>
            <a:rect r="r" b="b" t="t" l="l"/>
            <a:pathLst>
              <a:path h="316623" w="2599141">
                <a:moveTo>
                  <a:pt x="0" y="0"/>
                </a:moveTo>
                <a:lnTo>
                  <a:pt x="2599141" y="0"/>
                </a:lnTo>
                <a:lnTo>
                  <a:pt x="2599141" y="316623"/>
                </a:lnTo>
                <a:lnTo>
                  <a:pt x="0" y="31662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3" id="13"/>
          <p:cNvGrpSpPr/>
          <p:nvPr/>
        </p:nvGrpSpPr>
        <p:grpSpPr>
          <a:xfrm rot="0">
            <a:off x="1762008" y="9015344"/>
            <a:ext cx="2498436" cy="730467"/>
            <a:chOff x="0" y="0"/>
            <a:chExt cx="502575" cy="146938"/>
          </a:xfrm>
        </p:grpSpPr>
        <p:sp>
          <p:nvSpPr>
            <p:cNvPr name="Freeform 14" id="14"/>
            <p:cNvSpPr/>
            <p:nvPr/>
          </p:nvSpPr>
          <p:spPr>
            <a:xfrm flipH="false" flipV="false" rot="0">
              <a:off x="0" y="0"/>
              <a:ext cx="502575" cy="146938"/>
            </a:xfrm>
            <a:custGeom>
              <a:avLst/>
              <a:gdLst/>
              <a:ahLst/>
              <a:cxnLst/>
              <a:rect r="r" b="b" t="t" l="l"/>
              <a:pathLst>
                <a:path h="146938" w="502575">
                  <a:moveTo>
                    <a:pt x="0" y="0"/>
                  </a:moveTo>
                  <a:lnTo>
                    <a:pt x="502575" y="0"/>
                  </a:lnTo>
                  <a:lnTo>
                    <a:pt x="502575" y="146938"/>
                  </a:lnTo>
                  <a:lnTo>
                    <a:pt x="0" y="146938"/>
                  </a:lnTo>
                  <a:close/>
                </a:path>
              </a:pathLst>
            </a:custGeom>
            <a:solidFill>
              <a:srgbClr val="000000">
                <a:alpha val="44706"/>
              </a:srgbClr>
            </a:solidFill>
            <a:ln w="9525" cap="sq">
              <a:solidFill>
                <a:srgbClr val="FFFFFF">
                  <a:alpha val="44706"/>
                </a:srgbClr>
              </a:solidFill>
              <a:prstDash val="solid"/>
              <a:miter/>
            </a:ln>
          </p:spPr>
        </p:sp>
        <p:sp>
          <p:nvSpPr>
            <p:cNvPr name="TextBox 15" id="15"/>
            <p:cNvSpPr txBox="true"/>
            <p:nvPr/>
          </p:nvSpPr>
          <p:spPr>
            <a:xfrm>
              <a:off x="0" y="-57150"/>
              <a:ext cx="502575" cy="204088"/>
            </a:xfrm>
            <a:prstGeom prst="rect">
              <a:avLst/>
            </a:prstGeom>
          </p:spPr>
          <p:txBody>
            <a:bodyPr anchor="ctr" rtlCol="false" tIns="50800" lIns="50800" bIns="50800" rIns="50800"/>
            <a:lstStyle/>
            <a:p>
              <a:pPr algn="ctr">
                <a:lnSpc>
                  <a:spcPts val="2799"/>
                </a:lnSpc>
              </a:pPr>
            </a:p>
          </p:txBody>
        </p:sp>
      </p:grpSp>
      <p:grpSp>
        <p:nvGrpSpPr>
          <p:cNvPr name="Group 16" id="16"/>
          <p:cNvGrpSpPr/>
          <p:nvPr/>
        </p:nvGrpSpPr>
        <p:grpSpPr>
          <a:xfrm rot="0">
            <a:off x="498704" y="2445501"/>
            <a:ext cx="2889701" cy="5246370"/>
            <a:chOff x="0" y="0"/>
            <a:chExt cx="3497580" cy="6350000"/>
          </a:xfrm>
        </p:grpSpPr>
        <p:sp>
          <p:nvSpPr>
            <p:cNvPr name="Freeform 17" id="17"/>
            <p:cNvSpPr/>
            <p:nvPr/>
          </p:nvSpPr>
          <p:spPr>
            <a:xfrm flipH="false" flipV="false" rot="0">
              <a:off x="0" y="0"/>
              <a:ext cx="3497580" cy="6350000"/>
            </a:xfrm>
            <a:custGeom>
              <a:avLst/>
              <a:gdLst/>
              <a:ahLst/>
              <a:cxnLst/>
              <a:rect r="r" b="b" t="t" l="l"/>
              <a:pathLst>
                <a:path h="6350000" w="3497580">
                  <a:moveTo>
                    <a:pt x="3497580" y="6350000"/>
                  </a:moveTo>
                  <a:lnTo>
                    <a:pt x="744220" y="6350000"/>
                  </a:lnTo>
                  <a:lnTo>
                    <a:pt x="0" y="0"/>
                  </a:lnTo>
                  <a:lnTo>
                    <a:pt x="2753360" y="0"/>
                  </a:lnTo>
                  <a:lnTo>
                    <a:pt x="3497580" y="6350000"/>
                  </a:lnTo>
                  <a:close/>
                </a:path>
              </a:pathLst>
            </a:custGeom>
            <a:blipFill>
              <a:blip r:embed="rId4"/>
              <a:stretch>
                <a:fillRect l="-86250" t="0" r="-86250" b="0"/>
              </a:stretch>
            </a:blipFill>
          </p:spPr>
        </p:sp>
      </p:grpSp>
      <p:grpSp>
        <p:nvGrpSpPr>
          <p:cNvPr name="Group 18" id="18"/>
          <p:cNvGrpSpPr/>
          <p:nvPr/>
        </p:nvGrpSpPr>
        <p:grpSpPr>
          <a:xfrm rot="0">
            <a:off x="3129918" y="2920295"/>
            <a:ext cx="2889701" cy="5246370"/>
            <a:chOff x="0" y="0"/>
            <a:chExt cx="3497580" cy="6350000"/>
          </a:xfrm>
        </p:grpSpPr>
        <p:sp>
          <p:nvSpPr>
            <p:cNvPr name="Freeform 19" id="19"/>
            <p:cNvSpPr/>
            <p:nvPr/>
          </p:nvSpPr>
          <p:spPr>
            <a:xfrm flipH="false" flipV="false" rot="0">
              <a:off x="0" y="0"/>
              <a:ext cx="3497580" cy="6350000"/>
            </a:xfrm>
            <a:custGeom>
              <a:avLst/>
              <a:gdLst/>
              <a:ahLst/>
              <a:cxnLst/>
              <a:rect r="r" b="b" t="t" l="l"/>
              <a:pathLst>
                <a:path h="6350000" w="3497580">
                  <a:moveTo>
                    <a:pt x="3497580" y="6350000"/>
                  </a:moveTo>
                  <a:lnTo>
                    <a:pt x="744220" y="6350000"/>
                  </a:lnTo>
                  <a:lnTo>
                    <a:pt x="0" y="0"/>
                  </a:lnTo>
                  <a:lnTo>
                    <a:pt x="2753360" y="0"/>
                  </a:lnTo>
                  <a:lnTo>
                    <a:pt x="3497580" y="6350000"/>
                  </a:lnTo>
                  <a:close/>
                </a:path>
              </a:pathLst>
            </a:custGeom>
            <a:blipFill>
              <a:blip r:embed="rId4"/>
              <a:stretch>
                <a:fillRect l="-169645" t="0" r="-2855" b="0"/>
              </a:stretch>
            </a:blipFill>
          </p:spPr>
        </p:sp>
      </p:grpSp>
      <p:sp>
        <p:nvSpPr>
          <p:cNvPr name="TextBox 20" id="20"/>
          <p:cNvSpPr txBox="true"/>
          <p:nvPr/>
        </p:nvSpPr>
        <p:spPr>
          <a:xfrm rot="0">
            <a:off x="15860069" y="9231195"/>
            <a:ext cx="608162"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3</a:t>
            </a:r>
          </a:p>
        </p:txBody>
      </p:sp>
      <p:sp>
        <p:nvSpPr>
          <p:cNvPr name="TextBox 21" id="21"/>
          <p:cNvSpPr txBox="true"/>
          <p:nvPr/>
        </p:nvSpPr>
        <p:spPr>
          <a:xfrm rot="0">
            <a:off x="14787610" y="9201150"/>
            <a:ext cx="762100" cy="358742"/>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Slide</a:t>
            </a:r>
          </a:p>
        </p:txBody>
      </p:sp>
      <p:sp>
        <p:nvSpPr>
          <p:cNvPr name="TextBox 22" id="22"/>
          <p:cNvSpPr txBox="true"/>
          <p:nvPr/>
        </p:nvSpPr>
        <p:spPr>
          <a:xfrm rot="0">
            <a:off x="7888986" y="361030"/>
            <a:ext cx="927891"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23" id="23"/>
          <p:cNvSpPr txBox="true"/>
          <p:nvPr/>
        </p:nvSpPr>
        <p:spPr>
          <a:xfrm rot="0">
            <a:off x="10745620" y="361030"/>
            <a:ext cx="1537379"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24" id="24"/>
          <p:cNvSpPr txBox="true"/>
          <p:nvPr/>
        </p:nvSpPr>
        <p:spPr>
          <a:xfrm rot="0">
            <a:off x="4337000" y="361030"/>
            <a:ext cx="1537379"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25" id="25"/>
          <p:cNvSpPr txBox="true"/>
          <p:nvPr/>
        </p:nvSpPr>
        <p:spPr>
          <a:xfrm rot="0">
            <a:off x="6328073" y="1038225"/>
            <a:ext cx="6433742" cy="1491284"/>
          </a:xfrm>
          <a:prstGeom prst="rect">
            <a:avLst/>
          </a:prstGeom>
        </p:spPr>
        <p:txBody>
          <a:bodyPr anchor="t" rtlCol="false" tIns="0" lIns="0" bIns="0" rIns="0">
            <a:spAutoFit/>
          </a:bodyPr>
          <a:lstStyle/>
          <a:p>
            <a:pPr algn="l">
              <a:lnSpc>
                <a:spcPts val="5637"/>
              </a:lnSpc>
            </a:pPr>
            <a:r>
              <a:rPr lang="en-US" b="true" sz="5171" i="true" u="sng">
                <a:solidFill>
                  <a:srgbClr val="EB2E04"/>
                </a:solidFill>
                <a:latin typeface="Poppins Bold Italics"/>
                <a:ea typeface="Poppins Bold Italics"/>
                <a:cs typeface="Poppins Bold Italics"/>
                <a:sym typeface="Poppins Bold Italics"/>
              </a:rPr>
              <a:t>REASON BEHIND DESIGN</a:t>
            </a:r>
          </a:p>
        </p:txBody>
      </p:sp>
      <p:sp>
        <p:nvSpPr>
          <p:cNvPr name="TextBox 26" id="26"/>
          <p:cNvSpPr txBox="true"/>
          <p:nvPr/>
        </p:nvSpPr>
        <p:spPr>
          <a:xfrm rot="0">
            <a:off x="1838564" y="9105940"/>
            <a:ext cx="2498436" cy="425450"/>
          </a:xfrm>
          <a:prstGeom prst="rect">
            <a:avLst/>
          </a:prstGeom>
        </p:spPr>
        <p:txBody>
          <a:bodyPr anchor="t" rtlCol="false" tIns="0" lIns="0" bIns="0" rIns="0">
            <a:spAutoFit/>
          </a:bodyPr>
          <a:lstStyle/>
          <a:p>
            <a:pPr algn="ctr">
              <a:lnSpc>
                <a:spcPts val="3400"/>
              </a:lnSpc>
            </a:pPr>
            <a:r>
              <a:rPr lang="en-US" sz="2000">
                <a:solidFill>
                  <a:srgbClr val="FFFFFF"/>
                </a:solidFill>
                <a:latin typeface="Poppins"/>
                <a:ea typeface="Poppins"/>
                <a:cs typeface="Poppins"/>
                <a:sym typeface="Poppins"/>
              </a:rPr>
              <a:t>Learn More</a:t>
            </a:r>
          </a:p>
        </p:txBody>
      </p:sp>
      <p:sp>
        <p:nvSpPr>
          <p:cNvPr name="TextBox 27" id="27"/>
          <p:cNvSpPr txBox="true"/>
          <p:nvPr/>
        </p:nvSpPr>
        <p:spPr>
          <a:xfrm rot="0">
            <a:off x="200552" y="343960"/>
            <a:ext cx="1743002" cy="368327"/>
          </a:xfrm>
          <a:prstGeom prst="rect">
            <a:avLst/>
          </a:prstGeom>
        </p:spPr>
        <p:txBody>
          <a:bodyPr anchor="t" rtlCol="false" tIns="0" lIns="0" bIns="0" rIns="0">
            <a:spAutoFit/>
          </a:bodyPr>
          <a:lstStyle/>
          <a:p>
            <a:pPr algn="l">
              <a:lnSpc>
                <a:spcPts val="2800"/>
              </a:lnSpc>
              <a:spcBef>
                <a:spcPct val="0"/>
              </a:spcBef>
            </a:pPr>
            <a:r>
              <a:rPr lang="en-US" b="true" sz="2000" i="true">
                <a:solidFill>
                  <a:srgbClr val="FFFFFF"/>
                </a:solidFill>
                <a:latin typeface="Poppins Bold Italics"/>
                <a:ea typeface="Poppins Bold Italics"/>
                <a:cs typeface="Poppins Bold Italics"/>
                <a:sym typeface="Poppins Bold Italics"/>
              </a:rPr>
              <a:t>BORCELLE</a:t>
            </a:r>
          </a:p>
        </p:txBody>
      </p:sp>
      <p:sp>
        <p:nvSpPr>
          <p:cNvPr name="TextBox 28" id="28"/>
          <p:cNvSpPr txBox="true"/>
          <p:nvPr/>
        </p:nvSpPr>
        <p:spPr>
          <a:xfrm rot="0">
            <a:off x="6328073" y="2554208"/>
            <a:ext cx="10931227" cy="1991239"/>
          </a:xfrm>
          <a:prstGeom prst="rect">
            <a:avLst/>
          </a:prstGeom>
        </p:spPr>
        <p:txBody>
          <a:bodyPr anchor="t" rtlCol="false" tIns="0" lIns="0" bIns="0" rIns="0">
            <a:spAutoFit/>
          </a:bodyPr>
          <a:lstStyle/>
          <a:p>
            <a:pPr algn="l">
              <a:lnSpc>
                <a:spcPts val="3915"/>
              </a:lnSpc>
            </a:pPr>
            <a:r>
              <a:rPr lang="en-US" sz="2796">
                <a:solidFill>
                  <a:srgbClr val="FFFFFF"/>
                </a:solidFill>
                <a:latin typeface="Poppins"/>
                <a:ea typeface="Poppins"/>
                <a:cs typeface="Poppins"/>
                <a:sym typeface="Poppins"/>
              </a:rPr>
              <a:t>User-Friendly Interface</a:t>
            </a:r>
          </a:p>
          <a:p>
            <a:pPr algn="l">
              <a:lnSpc>
                <a:spcPts val="3915"/>
              </a:lnSpc>
              <a:spcBef>
                <a:spcPct val="0"/>
              </a:spcBef>
            </a:pPr>
            <a:r>
              <a:rPr lang="en-US" sz="2796">
                <a:solidFill>
                  <a:srgbClr val="FFFFFF"/>
                </a:solidFill>
                <a:latin typeface="Poppins"/>
                <a:ea typeface="Poppins"/>
                <a:cs typeface="Poppins"/>
                <a:sym typeface="Poppins"/>
              </a:rPr>
              <a:t> The design is kept simple and easy to navigate so that users—regardless of age or technical skill—can browse, shop, and place orders without confusion.</a:t>
            </a:r>
          </a:p>
        </p:txBody>
      </p:sp>
      <p:sp>
        <p:nvSpPr>
          <p:cNvPr name="TextBox 29" id="29"/>
          <p:cNvSpPr txBox="true"/>
          <p:nvPr/>
        </p:nvSpPr>
        <p:spPr>
          <a:xfrm rot="0">
            <a:off x="6328073" y="4652176"/>
            <a:ext cx="6433742" cy="777004"/>
          </a:xfrm>
          <a:prstGeom prst="rect">
            <a:avLst/>
          </a:prstGeom>
        </p:spPr>
        <p:txBody>
          <a:bodyPr anchor="t" rtlCol="false" tIns="0" lIns="0" bIns="0" rIns="0">
            <a:spAutoFit/>
          </a:bodyPr>
          <a:lstStyle/>
          <a:p>
            <a:pPr algn="l">
              <a:lnSpc>
                <a:spcPts val="5637"/>
              </a:lnSpc>
            </a:pPr>
            <a:r>
              <a:rPr lang="en-US" b="true" sz="5171" i="true" u="sng">
                <a:solidFill>
                  <a:srgbClr val="EB2E04"/>
                </a:solidFill>
                <a:latin typeface="Poppins Bold Italics"/>
                <a:ea typeface="Poppins Bold Italics"/>
                <a:cs typeface="Poppins Bold Italics"/>
                <a:sym typeface="Poppins Bold Italics"/>
              </a:rPr>
              <a:t>CONTENT CHOICES</a:t>
            </a:r>
          </a:p>
        </p:txBody>
      </p:sp>
      <p:sp>
        <p:nvSpPr>
          <p:cNvPr name="TextBox 30" id="30"/>
          <p:cNvSpPr txBox="true"/>
          <p:nvPr/>
        </p:nvSpPr>
        <p:spPr>
          <a:xfrm rot="0">
            <a:off x="6328073" y="5457755"/>
            <a:ext cx="11739276" cy="2234116"/>
          </a:xfrm>
          <a:prstGeom prst="rect">
            <a:avLst/>
          </a:prstGeom>
        </p:spPr>
        <p:txBody>
          <a:bodyPr anchor="t" rtlCol="false" tIns="0" lIns="0" bIns="0" rIns="0">
            <a:spAutoFit/>
          </a:bodyPr>
          <a:lstStyle/>
          <a:p>
            <a:pPr algn="l">
              <a:lnSpc>
                <a:spcPts val="4460"/>
              </a:lnSpc>
            </a:pPr>
            <a:r>
              <a:rPr lang="en-US" sz="3186">
                <a:solidFill>
                  <a:srgbClr val="FFFFFF"/>
                </a:solidFill>
                <a:latin typeface="Poppins"/>
                <a:ea typeface="Poppins"/>
                <a:cs typeface="Poppins"/>
                <a:sym typeface="Poppins"/>
              </a:rPr>
              <a:t>Clear Product Information</a:t>
            </a:r>
          </a:p>
          <a:p>
            <a:pPr algn="l">
              <a:lnSpc>
                <a:spcPts val="4460"/>
              </a:lnSpc>
              <a:spcBef>
                <a:spcPct val="0"/>
              </a:spcBef>
            </a:pPr>
            <a:r>
              <a:rPr lang="en-US" sz="3186">
                <a:solidFill>
                  <a:srgbClr val="FFFFFF"/>
                </a:solidFill>
                <a:latin typeface="Poppins"/>
                <a:ea typeface="Poppins"/>
                <a:cs typeface="Poppins"/>
                <a:sym typeface="Poppins"/>
              </a:rPr>
              <a:t> Product names, images, and categories are presented clearly to help customers understand what they’re buying at a glance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706633" y="8953418"/>
            <a:ext cx="552667" cy="552667"/>
            <a:chOff x="0" y="0"/>
            <a:chExt cx="111172" cy="111172"/>
          </a:xfrm>
        </p:grpSpPr>
        <p:sp>
          <p:nvSpPr>
            <p:cNvPr name="Freeform 3" id="3"/>
            <p:cNvSpPr/>
            <p:nvPr/>
          </p:nvSpPr>
          <p:spPr>
            <a:xfrm flipH="false" flipV="false" rot="0">
              <a:off x="0" y="0"/>
              <a:ext cx="111172" cy="111172"/>
            </a:xfrm>
            <a:custGeom>
              <a:avLst/>
              <a:gdLst/>
              <a:ahLst/>
              <a:cxnLst/>
              <a:rect r="r" b="b" t="t" l="l"/>
              <a:pathLst>
                <a:path h="111172" w="111172">
                  <a:moveTo>
                    <a:pt x="0" y="0"/>
                  </a:moveTo>
                  <a:lnTo>
                    <a:pt x="111172" y="0"/>
                  </a:lnTo>
                  <a:lnTo>
                    <a:pt x="111172" y="111172"/>
                  </a:lnTo>
                  <a:lnTo>
                    <a:pt x="0" y="111172"/>
                  </a:lnTo>
                  <a:close/>
                </a:path>
              </a:pathLst>
            </a:custGeom>
            <a:solidFill>
              <a:srgbClr val="000000">
                <a:alpha val="44706"/>
              </a:srgbClr>
            </a:solidFill>
            <a:ln w="9525" cap="sq">
              <a:solidFill>
                <a:srgbClr val="FFFFFF">
                  <a:alpha val="44706"/>
                </a:srgbClr>
              </a:solidFill>
              <a:prstDash val="solid"/>
              <a:miter/>
            </a:ln>
          </p:spPr>
        </p:sp>
        <p:sp>
          <p:nvSpPr>
            <p:cNvPr name="TextBox 4" id="4"/>
            <p:cNvSpPr txBox="true"/>
            <p:nvPr/>
          </p:nvSpPr>
          <p:spPr>
            <a:xfrm>
              <a:off x="0" y="-57150"/>
              <a:ext cx="111172" cy="168322"/>
            </a:xfrm>
            <a:prstGeom prst="rect">
              <a:avLst/>
            </a:prstGeom>
          </p:spPr>
          <p:txBody>
            <a:bodyPr anchor="ctr" rtlCol="false" tIns="50800" lIns="50800" bIns="50800" rIns="50800"/>
            <a:lstStyle/>
            <a:p>
              <a:pPr algn="ctr">
                <a:lnSpc>
                  <a:spcPts val="2799"/>
                </a:lnSpc>
              </a:pPr>
            </a:p>
          </p:txBody>
        </p:sp>
      </p:grpSp>
      <p:sp>
        <p:nvSpPr>
          <p:cNvPr name="Freeform 5" id="5"/>
          <p:cNvSpPr/>
          <p:nvPr/>
        </p:nvSpPr>
        <p:spPr>
          <a:xfrm flipH="false" flipV="false" rot="0">
            <a:off x="14383825" y="468815"/>
            <a:ext cx="2599141" cy="316623"/>
          </a:xfrm>
          <a:custGeom>
            <a:avLst/>
            <a:gdLst/>
            <a:ahLst/>
            <a:cxnLst/>
            <a:rect r="r" b="b" t="t" l="l"/>
            <a:pathLst>
              <a:path h="316623" w="2599141">
                <a:moveTo>
                  <a:pt x="0" y="0"/>
                </a:moveTo>
                <a:lnTo>
                  <a:pt x="2599141" y="0"/>
                </a:lnTo>
                <a:lnTo>
                  <a:pt x="2599141" y="316623"/>
                </a:lnTo>
                <a:lnTo>
                  <a:pt x="0" y="31662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0" y="2947190"/>
            <a:ext cx="13167209" cy="7301418"/>
            <a:chOff x="0" y="0"/>
            <a:chExt cx="17556279" cy="9735223"/>
          </a:xfrm>
        </p:grpSpPr>
        <p:grpSp>
          <p:nvGrpSpPr>
            <p:cNvPr name="Group 7" id="7"/>
            <p:cNvGrpSpPr/>
            <p:nvPr/>
          </p:nvGrpSpPr>
          <p:grpSpPr>
            <a:xfrm rot="0">
              <a:off x="0" y="0"/>
              <a:ext cx="9735223" cy="9735223"/>
              <a:chOff x="0" y="0"/>
              <a:chExt cx="406400" cy="406400"/>
            </a:xfrm>
          </p:grpSpPr>
          <p:sp>
            <p:nvSpPr>
              <p:cNvPr name="Freeform 8" id="8"/>
              <p:cNvSpPr/>
              <p:nvPr/>
            </p:nvSpPr>
            <p:spPr>
              <a:xfrm flipH="false" flipV="false" rot="0">
                <a:off x="0" y="0"/>
                <a:ext cx="406400" cy="406400"/>
              </a:xfrm>
              <a:custGeom>
                <a:avLst/>
                <a:gdLst/>
                <a:ahLst/>
                <a:cxnLst/>
                <a:rect r="r" b="b" t="t" l="l"/>
                <a:pathLst>
                  <a:path h="406400" w="406400">
                    <a:moveTo>
                      <a:pt x="0" y="0"/>
                    </a:moveTo>
                    <a:lnTo>
                      <a:pt x="203200" y="0"/>
                    </a:lnTo>
                    <a:lnTo>
                      <a:pt x="406400" y="203200"/>
                    </a:lnTo>
                    <a:lnTo>
                      <a:pt x="203200" y="406400"/>
                    </a:lnTo>
                    <a:lnTo>
                      <a:pt x="0" y="406400"/>
                    </a:lnTo>
                    <a:lnTo>
                      <a:pt x="203200" y="203200"/>
                    </a:lnTo>
                    <a:lnTo>
                      <a:pt x="0" y="0"/>
                    </a:lnTo>
                    <a:close/>
                  </a:path>
                </a:pathLst>
              </a:custGeom>
              <a:solidFill>
                <a:srgbClr val="000000">
                  <a:alpha val="0"/>
                </a:srgbClr>
              </a:solidFill>
              <a:ln w="9525" cap="sq">
                <a:solidFill>
                  <a:srgbClr val="FFFFFF">
                    <a:alpha val="29804"/>
                  </a:srgbClr>
                </a:solidFill>
                <a:prstDash val="solid"/>
                <a:miter/>
              </a:ln>
            </p:spPr>
          </p:sp>
          <p:sp>
            <p:nvSpPr>
              <p:cNvPr name="TextBox 9" id="9"/>
              <p:cNvSpPr txBox="true"/>
              <p:nvPr/>
            </p:nvSpPr>
            <p:spPr>
              <a:xfrm>
                <a:off x="177800" y="-57150"/>
                <a:ext cx="152400" cy="463550"/>
              </a:xfrm>
              <a:prstGeom prst="rect">
                <a:avLst/>
              </a:prstGeom>
            </p:spPr>
            <p:txBody>
              <a:bodyPr anchor="ctr" rtlCol="false" tIns="50800" lIns="50800" bIns="50800" rIns="50800"/>
              <a:lstStyle/>
              <a:p>
                <a:pPr algn="ctr">
                  <a:lnSpc>
                    <a:spcPts val="2799"/>
                  </a:lnSpc>
                </a:pPr>
              </a:p>
            </p:txBody>
          </p:sp>
        </p:grpSp>
        <p:grpSp>
          <p:nvGrpSpPr>
            <p:cNvPr name="Group 10" id="10"/>
            <p:cNvGrpSpPr/>
            <p:nvPr/>
          </p:nvGrpSpPr>
          <p:grpSpPr>
            <a:xfrm rot="0">
              <a:off x="7821055" y="0"/>
              <a:ext cx="9735223" cy="9735223"/>
              <a:chOff x="0" y="0"/>
              <a:chExt cx="406400" cy="406400"/>
            </a:xfrm>
          </p:grpSpPr>
          <p:sp>
            <p:nvSpPr>
              <p:cNvPr name="Freeform 11" id="11"/>
              <p:cNvSpPr/>
              <p:nvPr/>
            </p:nvSpPr>
            <p:spPr>
              <a:xfrm flipH="false" flipV="false" rot="0">
                <a:off x="0" y="0"/>
                <a:ext cx="406400" cy="406400"/>
              </a:xfrm>
              <a:custGeom>
                <a:avLst/>
                <a:gdLst/>
                <a:ahLst/>
                <a:cxnLst/>
                <a:rect r="r" b="b" t="t" l="l"/>
                <a:pathLst>
                  <a:path h="406400" w="406400">
                    <a:moveTo>
                      <a:pt x="0" y="0"/>
                    </a:moveTo>
                    <a:lnTo>
                      <a:pt x="203200" y="0"/>
                    </a:lnTo>
                    <a:lnTo>
                      <a:pt x="406400" y="203200"/>
                    </a:lnTo>
                    <a:lnTo>
                      <a:pt x="203200" y="406400"/>
                    </a:lnTo>
                    <a:lnTo>
                      <a:pt x="0" y="406400"/>
                    </a:lnTo>
                    <a:lnTo>
                      <a:pt x="203200" y="203200"/>
                    </a:lnTo>
                    <a:lnTo>
                      <a:pt x="0" y="0"/>
                    </a:lnTo>
                    <a:close/>
                  </a:path>
                </a:pathLst>
              </a:custGeom>
              <a:solidFill>
                <a:srgbClr val="000000">
                  <a:alpha val="0"/>
                </a:srgbClr>
              </a:solidFill>
              <a:ln w="9525" cap="sq">
                <a:solidFill>
                  <a:srgbClr val="FFFFFF">
                    <a:alpha val="29804"/>
                  </a:srgbClr>
                </a:solidFill>
                <a:prstDash val="solid"/>
                <a:miter/>
              </a:ln>
            </p:spPr>
          </p:sp>
          <p:sp>
            <p:nvSpPr>
              <p:cNvPr name="TextBox 12" id="12"/>
              <p:cNvSpPr txBox="true"/>
              <p:nvPr/>
            </p:nvSpPr>
            <p:spPr>
              <a:xfrm>
                <a:off x="177800" y="-57150"/>
                <a:ext cx="152400" cy="463550"/>
              </a:xfrm>
              <a:prstGeom prst="rect">
                <a:avLst/>
              </a:prstGeom>
            </p:spPr>
            <p:txBody>
              <a:bodyPr anchor="ctr" rtlCol="false" tIns="50800" lIns="50800" bIns="50800" rIns="50800"/>
              <a:lstStyle/>
              <a:p>
                <a:pPr algn="ctr">
                  <a:lnSpc>
                    <a:spcPts val="2799"/>
                  </a:lnSpc>
                </a:pPr>
              </a:p>
            </p:txBody>
          </p:sp>
        </p:grpSp>
      </p:grpSp>
      <p:grpSp>
        <p:nvGrpSpPr>
          <p:cNvPr name="Group 13" id="13"/>
          <p:cNvGrpSpPr/>
          <p:nvPr/>
        </p:nvGrpSpPr>
        <p:grpSpPr>
          <a:xfrm rot="0">
            <a:off x="1028700" y="8893066"/>
            <a:ext cx="2498436" cy="730467"/>
            <a:chOff x="0" y="0"/>
            <a:chExt cx="502575" cy="146938"/>
          </a:xfrm>
        </p:grpSpPr>
        <p:sp>
          <p:nvSpPr>
            <p:cNvPr name="Freeform 14" id="14"/>
            <p:cNvSpPr/>
            <p:nvPr/>
          </p:nvSpPr>
          <p:spPr>
            <a:xfrm flipH="false" flipV="false" rot="0">
              <a:off x="0" y="0"/>
              <a:ext cx="502575" cy="146938"/>
            </a:xfrm>
            <a:custGeom>
              <a:avLst/>
              <a:gdLst/>
              <a:ahLst/>
              <a:cxnLst/>
              <a:rect r="r" b="b" t="t" l="l"/>
              <a:pathLst>
                <a:path h="146938" w="502575">
                  <a:moveTo>
                    <a:pt x="0" y="0"/>
                  </a:moveTo>
                  <a:lnTo>
                    <a:pt x="502575" y="0"/>
                  </a:lnTo>
                  <a:lnTo>
                    <a:pt x="502575" y="146938"/>
                  </a:lnTo>
                  <a:lnTo>
                    <a:pt x="0" y="146938"/>
                  </a:lnTo>
                  <a:close/>
                </a:path>
              </a:pathLst>
            </a:custGeom>
            <a:solidFill>
              <a:srgbClr val="000000">
                <a:alpha val="44706"/>
              </a:srgbClr>
            </a:solidFill>
            <a:ln w="9525" cap="sq">
              <a:solidFill>
                <a:srgbClr val="FFFFFF">
                  <a:alpha val="44706"/>
                </a:srgbClr>
              </a:solidFill>
              <a:prstDash val="solid"/>
              <a:miter/>
            </a:ln>
          </p:spPr>
        </p:sp>
        <p:sp>
          <p:nvSpPr>
            <p:cNvPr name="TextBox 15" id="15"/>
            <p:cNvSpPr txBox="true"/>
            <p:nvPr/>
          </p:nvSpPr>
          <p:spPr>
            <a:xfrm>
              <a:off x="0" y="-57150"/>
              <a:ext cx="502575" cy="204088"/>
            </a:xfrm>
            <a:prstGeom prst="rect">
              <a:avLst/>
            </a:prstGeom>
          </p:spPr>
          <p:txBody>
            <a:bodyPr anchor="ctr" rtlCol="false" tIns="50800" lIns="50800" bIns="50800" rIns="50800"/>
            <a:lstStyle/>
            <a:p>
              <a:pPr algn="ctr">
                <a:lnSpc>
                  <a:spcPts val="2799"/>
                </a:lnSpc>
              </a:pPr>
            </a:p>
          </p:txBody>
        </p:sp>
      </p:grpSp>
      <p:grpSp>
        <p:nvGrpSpPr>
          <p:cNvPr name="Group 16" id="16"/>
          <p:cNvGrpSpPr/>
          <p:nvPr/>
        </p:nvGrpSpPr>
        <p:grpSpPr>
          <a:xfrm rot="0">
            <a:off x="10623159" y="4263164"/>
            <a:ext cx="3760666" cy="4495256"/>
            <a:chOff x="0" y="0"/>
            <a:chExt cx="4551762" cy="5440881"/>
          </a:xfrm>
        </p:grpSpPr>
        <p:sp>
          <p:nvSpPr>
            <p:cNvPr name="Freeform 17" id="17"/>
            <p:cNvSpPr/>
            <p:nvPr/>
          </p:nvSpPr>
          <p:spPr>
            <a:xfrm flipH="false" flipV="false" rot="0">
              <a:off x="0" y="0"/>
              <a:ext cx="4551762" cy="5440881"/>
            </a:xfrm>
            <a:custGeom>
              <a:avLst/>
              <a:gdLst/>
              <a:ahLst/>
              <a:cxnLst/>
              <a:rect r="r" b="b" t="t" l="l"/>
              <a:pathLst>
                <a:path h="5440881" w="4551762">
                  <a:moveTo>
                    <a:pt x="4551762" y="0"/>
                  </a:moveTo>
                  <a:lnTo>
                    <a:pt x="2913847" y="5440881"/>
                  </a:lnTo>
                  <a:lnTo>
                    <a:pt x="0" y="5440881"/>
                  </a:lnTo>
                  <a:lnTo>
                    <a:pt x="1618849" y="0"/>
                  </a:lnTo>
                  <a:lnTo>
                    <a:pt x="4551762" y="0"/>
                  </a:lnTo>
                  <a:close/>
                </a:path>
              </a:pathLst>
            </a:custGeom>
            <a:blipFill>
              <a:blip r:embed="rId4">
                <a:alphaModFix amt="50000"/>
              </a:blip>
              <a:stretch>
                <a:fillRect l="-5169" t="0" r="-133897" b="0"/>
              </a:stretch>
            </a:blipFill>
          </p:spPr>
        </p:sp>
      </p:grpSp>
      <p:grpSp>
        <p:nvGrpSpPr>
          <p:cNvPr name="Group 18" id="18"/>
          <p:cNvGrpSpPr/>
          <p:nvPr/>
        </p:nvGrpSpPr>
        <p:grpSpPr>
          <a:xfrm rot="0">
            <a:off x="13498634" y="3656852"/>
            <a:ext cx="3760666" cy="4495256"/>
            <a:chOff x="0" y="0"/>
            <a:chExt cx="4551762" cy="5440881"/>
          </a:xfrm>
        </p:grpSpPr>
        <p:sp>
          <p:nvSpPr>
            <p:cNvPr name="Freeform 19" id="19"/>
            <p:cNvSpPr/>
            <p:nvPr/>
          </p:nvSpPr>
          <p:spPr>
            <a:xfrm flipH="false" flipV="false" rot="0">
              <a:off x="0" y="0"/>
              <a:ext cx="4551762" cy="5440881"/>
            </a:xfrm>
            <a:custGeom>
              <a:avLst/>
              <a:gdLst/>
              <a:ahLst/>
              <a:cxnLst/>
              <a:rect r="r" b="b" t="t" l="l"/>
              <a:pathLst>
                <a:path h="5440881" w="4551762">
                  <a:moveTo>
                    <a:pt x="4551762" y="0"/>
                  </a:moveTo>
                  <a:lnTo>
                    <a:pt x="2913847" y="5440881"/>
                  </a:lnTo>
                  <a:lnTo>
                    <a:pt x="0" y="5440881"/>
                  </a:lnTo>
                  <a:lnTo>
                    <a:pt x="1618849" y="0"/>
                  </a:lnTo>
                  <a:lnTo>
                    <a:pt x="4551762" y="0"/>
                  </a:lnTo>
                  <a:close/>
                </a:path>
              </a:pathLst>
            </a:custGeom>
            <a:blipFill>
              <a:blip r:embed="rId4">
                <a:alphaModFix amt="51000"/>
              </a:blip>
              <a:stretch>
                <a:fillRect l="-69533" t="0" r="-69533" b="0"/>
              </a:stretch>
            </a:blipFill>
          </p:spPr>
        </p:sp>
      </p:grpSp>
      <p:sp>
        <p:nvSpPr>
          <p:cNvPr name="TextBox 20" id="20"/>
          <p:cNvSpPr txBox="true"/>
          <p:nvPr/>
        </p:nvSpPr>
        <p:spPr>
          <a:xfrm rot="0">
            <a:off x="16714863" y="9021805"/>
            <a:ext cx="536206"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4</a:t>
            </a:r>
          </a:p>
        </p:txBody>
      </p:sp>
      <p:sp>
        <p:nvSpPr>
          <p:cNvPr name="TextBox 21" id="21"/>
          <p:cNvSpPr txBox="true"/>
          <p:nvPr/>
        </p:nvSpPr>
        <p:spPr>
          <a:xfrm rot="0">
            <a:off x="15706131" y="9021805"/>
            <a:ext cx="762100" cy="358742"/>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Slide</a:t>
            </a:r>
          </a:p>
        </p:txBody>
      </p:sp>
      <p:sp>
        <p:nvSpPr>
          <p:cNvPr name="TextBox 22" id="22"/>
          <p:cNvSpPr txBox="true"/>
          <p:nvPr/>
        </p:nvSpPr>
        <p:spPr>
          <a:xfrm rot="0">
            <a:off x="715288" y="409625"/>
            <a:ext cx="1743002" cy="368327"/>
          </a:xfrm>
          <a:prstGeom prst="rect">
            <a:avLst/>
          </a:prstGeom>
        </p:spPr>
        <p:txBody>
          <a:bodyPr anchor="t" rtlCol="false" tIns="0" lIns="0" bIns="0" rIns="0">
            <a:spAutoFit/>
          </a:bodyPr>
          <a:lstStyle/>
          <a:p>
            <a:pPr algn="l">
              <a:lnSpc>
                <a:spcPts val="2800"/>
              </a:lnSpc>
              <a:spcBef>
                <a:spcPct val="0"/>
              </a:spcBef>
            </a:pPr>
            <a:r>
              <a:rPr lang="en-US" b="true" sz="2000" i="true">
                <a:solidFill>
                  <a:srgbClr val="FFFFFF"/>
                </a:solidFill>
                <a:latin typeface="Poppins Bold Italics"/>
                <a:ea typeface="Poppins Bold Italics"/>
                <a:cs typeface="Poppins Bold Italics"/>
                <a:sym typeface="Poppins Bold Italics"/>
              </a:rPr>
              <a:t>BORCELLE</a:t>
            </a:r>
          </a:p>
        </p:txBody>
      </p:sp>
      <p:sp>
        <p:nvSpPr>
          <p:cNvPr name="TextBox 23" id="23"/>
          <p:cNvSpPr txBox="true"/>
          <p:nvPr/>
        </p:nvSpPr>
        <p:spPr>
          <a:xfrm rot="0">
            <a:off x="8403721" y="426696"/>
            <a:ext cx="927891"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24" id="24"/>
          <p:cNvSpPr txBox="true"/>
          <p:nvPr/>
        </p:nvSpPr>
        <p:spPr>
          <a:xfrm rot="0">
            <a:off x="11260355" y="426696"/>
            <a:ext cx="1537379"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25" id="25"/>
          <p:cNvSpPr txBox="true"/>
          <p:nvPr/>
        </p:nvSpPr>
        <p:spPr>
          <a:xfrm rot="0">
            <a:off x="4851735" y="426696"/>
            <a:ext cx="1537379"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26" id="26"/>
          <p:cNvSpPr txBox="true"/>
          <p:nvPr/>
        </p:nvSpPr>
        <p:spPr>
          <a:xfrm rot="0">
            <a:off x="715288" y="1038225"/>
            <a:ext cx="9307681" cy="2012315"/>
          </a:xfrm>
          <a:prstGeom prst="rect">
            <a:avLst/>
          </a:prstGeom>
        </p:spPr>
        <p:txBody>
          <a:bodyPr anchor="t" rtlCol="false" tIns="0" lIns="0" bIns="0" rIns="0">
            <a:spAutoFit/>
          </a:bodyPr>
          <a:lstStyle/>
          <a:p>
            <a:pPr algn="l">
              <a:lnSpc>
                <a:spcPts val="7629"/>
              </a:lnSpc>
            </a:pPr>
            <a:r>
              <a:rPr lang="en-US" b="true" sz="6999" i="true" u="sng">
                <a:solidFill>
                  <a:srgbClr val="EB2E04"/>
                </a:solidFill>
                <a:latin typeface="Poppins Bold Italics"/>
                <a:ea typeface="Poppins Bold Italics"/>
                <a:cs typeface="Poppins Bold Italics"/>
                <a:sym typeface="Poppins Bold Italics"/>
              </a:rPr>
              <a:t>WHAT INSPIRED US AND MOTIVATED US</a:t>
            </a:r>
          </a:p>
        </p:txBody>
      </p:sp>
      <p:sp>
        <p:nvSpPr>
          <p:cNvPr name="TextBox 27" id="27"/>
          <p:cNvSpPr txBox="true"/>
          <p:nvPr/>
        </p:nvSpPr>
        <p:spPr>
          <a:xfrm rot="0">
            <a:off x="1028700" y="3021965"/>
            <a:ext cx="20479059" cy="993549"/>
          </a:xfrm>
          <a:prstGeom prst="rect">
            <a:avLst/>
          </a:prstGeom>
        </p:spPr>
        <p:txBody>
          <a:bodyPr anchor="t" rtlCol="false" tIns="0" lIns="0" bIns="0" rIns="0">
            <a:spAutoFit/>
          </a:bodyPr>
          <a:lstStyle/>
          <a:p>
            <a:pPr algn="just">
              <a:lnSpc>
                <a:spcPts val="8081"/>
              </a:lnSpc>
            </a:pPr>
            <a:r>
              <a:rPr lang="en-US" sz="4753">
                <a:solidFill>
                  <a:srgbClr val="EB2E04"/>
                </a:solidFill>
                <a:latin typeface="Poppins"/>
                <a:ea typeface="Poppins"/>
                <a:cs typeface="Poppins"/>
                <a:sym typeface="Poppins"/>
              </a:rPr>
              <a:t>A Passion for Model Cars</a:t>
            </a:r>
          </a:p>
        </p:txBody>
      </p:sp>
      <p:sp>
        <p:nvSpPr>
          <p:cNvPr name="TextBox 28" id="28"/>
          <p:cNvSpPr txBox="true"/>
          <p:nvPr/>
        </p:nvSpPr>
        <p:spPr>
          <a:xfrm rot="0">
            <a:off x="1028700" y="8983663"/>
            <a:ext cx="2498436" cy="425450"/>
          </a:xfrm>
          <a:prstGeom prst="rect">
            <a:avLst/>
          </a:prstGeom>
        </p:spPr>
        <p:txBody>
          <a:bodyPr anchor="t" rtlCol="false" tIns="0" lIns="0" bIns="0" rIns="0">
            <a:spAutoFit/>
          </a:bodyPr>
          <a:lstStyle/>
          <a:p>
            <a:pPr algn="ctr">
              <a:lnSpc>
                <a:spcPts val="3400"/>
              </a:lnSpc>
            </a:pPr>
            <a:r>
              <a:rPr lang="en-US" sz="2000">
                <a:solidFill>
                  <a:srgbClr val="FFFFFF"/>
                </a:solidFill>
                <a:latin typeface="Poppins"/>
                <a:ea typeface="Poppins"/>
                <a:cs typeface="Poppins"/>
                <a:sym typeface="Poppins"/>
              </a:rPr>
              <a:t>Learn More</a:t>
            </a:r>
          </a:p>
        </p:txBody>
      </p:sp>
      <p:sp>
        <p:nvSpPr>
          <p:cNvPr name="TextBox 29" id="29"/>
          <p:cNvSpPr txBox="true"/>
          <p:nvPr/>
        </p:nvSpPr>
        <p:spPr>
          <a:xfrm rot="0">
            <a:off x="0" y="4158389"/>
            <a:ext cx="14576245" cy="4325244"/>
          </a:xfrm>
          <a:prstGeom prst="rect">
            <a:avLst/>
          </a:prstGeom>
        </p:spPr>
        <p:txBody>
          <a:bodyPr anchor="t" rtlCol="false" tIns="0" lIns="0" bIns="0" rIns="0">
            <a:spAutoFit/>
          </a:bodyPr>
          <a:lstStyle/>
          <a:p>
            <a:pPr algn="l" marL="755762" indent="-377881" lvl="1">
              <a:lnSpc>
                <a:spcPts val="4900"/>
              </a:lnSpc>
              <a:spcBef>
                <a:spcPct val="0"/>
              </a:spcBef>
              <a:buFont typeface="Arial"/>
              <a:buChar char="•"/>
            </a:pPr>
            <a:r>
              <a:rPr lang="en-US" sz="3500">
                <a:solidFill>
                  <a:srgbClr val="FFFFFF"/>
                </a:solidFill>
                <a:latin typeface="Poppins"/>
                <a:ea typeface="Poppins"/>
                <a:cs typeface="Poppins"/>
                <a:sym typeface="Poppins"/>
              </a:rPr>
              <a:t>I've always been fascinated by cars—especially miniature models that capture every detail.</a:t>
            </a:r>
          </a:p>
          <a:p>
            <a:pPr algn="l" marL="755762" indent="-377881" lvl="1">
              <a:lnSpc>
                <a:spcPts val="4900"/>
              </a:lnSpc>
              <a:spcBef>
                <a:spcPct val="0"/>
              </a:spcBef>
              <a:buFont typeface="Arial"/>
              <a:buChar char="•"/>
            </a:pPr>
            <a:r>
              <a:rPr lang="en-US" sz="3500">
                <a:solidFill>
                  <a:srgbClr val="FFFFFF"/>
                </a:solidFill>
                <a:latin typeface="Poppins"/>
                <a:ea typeface="Poppins"/>
                <a:cs typeface="Poppins"/>
                <a:sym typeface="Poppins"/>
              </a:rPr>
              <a:t>Collecting and displaying model cars inspired me to turn my interest into a project.</a:t>
            </a:r>
          </a:p>
          <a:p>
            <a:pPr algn="l" marL="755762" indent="-377881" lvl="1">
              <a:lnSpc>
                <a:spcPts val="4900"/>
              </a:lnSpc>
              <a:spcBef>
                <a:spcPct val="0"/>
              </a:spcBef>
              <a:buFont typeface="Arial"/>
              <a:buChar char="•"/>
            </a:pPr>
            <a:r>
              <a:rPr lang="en-US" sz="3500">
                <a:solidFill>
                  <a:srgbClr val="FFFFFF"/>
                </a:solidFill>
                <a:latin typeface="Poppins"/>
                <a:ea typeface="Poppins"/>
                <a:cs typeface="Poppins"/>
                <a:sym typeface="Poppins"/>
              </a:rPr>
              <a:t>This website brings that hobby into a digital space where others can share the same passion.</a:t>
            </a:r>
          </a:p>
          <a:p>
            <a:pPr algn="l">
              <a:lnSpc>
                <a:spcPts val="4900"/>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706633" y="8953418"/>
            <a:ext cx="552667" cy="552667"/>
            <a:chOff x="0" y="0"/>
            <a:chExt cx="111172" cy="111172"/>
          </a:xfrm>
        </p:grpSpPr>
        <p:sp>
          <p:nvSpPr>
            <p:cNvPr name="Freeform 3" id="3"/>
            <p:cNvSpPr/>
            <p:nvPr/>
          </p:nvSpPr>
          <p:spPr>
            <a:xfrm flipH="false" flipV="false" rot="0">
              <a:off x="0" y="0"/>
              <a:ext cx="111172" cy="111172"/>
            </a:xfrm>
            <a:custGeom>
              <a:avLst/>
              <a:gdLst/>
              <a:ahLst/>
              <a:cxnLst/>
              <a:rect r="r" b="b" t="t" l="l"/>
              <a:pathLst>
                <a:path h="111172" w="111172">
                  <a:moveTo>
                    <a:pt x="0" y="0"/>
                  </a:moveTo>
                  <a:lnTo>
                    <a:pt x="111172" y="0"/>
                  </a:lnTo>
                  <a:lnTo>
                    <a:pt x="111172" y="111172"/>
                  </a:lnTo>
                  <a:lnTo>
                    <a:pt x="0" y="111172"/>
                  </a:lnTo>
                  <a:close/>
                </a:path>
              </a:pathLst>
            </a:custGeom>
            <a:solidFill>
              <a:srgbClr val="000000">
                <a:alpha val="44706"/>
              </a:srgbClr>
            </a:solidFill>
            <a:ln w="9525" cap="sq">
              <a:solidFill>
                <a:srgbClr val="FFFFFF">
                  <a:alpha val="44706"/>
                </a:srgbClr>
              </a:solidFill>
              <a:prstDash val="solid"/>
              <a:miter/>
            </a:ln>
          </p:spPr>
        </p:sp>
        <p:sp>
          <p:nvSpPr>
            <p:cNvPr name="TextBox 4" id="4"/>
            <p:cNvSpPr txBox="true"/>
            <p:nvPr/>
          </p:nvSpPr>
          <p:spPr>
            <a:xfrm>
              <a:off x="0" y="-57150"/>
              <a:ext cx="111172" cy="168322"/>
            </a:xfrm>
            <a:prstGeom prst="rect">
              <a:avLst/>
            </a:prstGeom>
          </p:spPr>
          <p:txBody>
            <a:bodyPr anchor="ctr" rtlCol="false" tIns="50800" lIns="50800" bIns="50800" rIns="50800"/>
            <a:lstStyle/>
            <a:p>
              <a:pPr algn="ctr">
                <a:lnSpc>
                  <a:spcPts val="2799"/>
                </a:lnSpc>
              </a:pPr>
            </a:p>
          </p:txBody>
        </p:sp>
      </p:grpSp>
      <p:sp>
        <p:nvSpPr>
          <p:cNvPr name="Freeform 5" id="5"/>
          <p:cNvSpPr/>
          <p:nvPr/>
        </p:nvSpPr>
        <p:spPr>
          <a:xfrm flipH="false" flipV="false" rot="0">
            <a:off x="14660159" y="452107"/>
            <a:ext cx="2599141" cy="316623"/>
          </a:xfrm>
          <a:custGeom>
            <a:avLst/>
            <a:gdLst/>
            <a:ahLst/>
            <a:cxnLst/>
            <a:rect r="r" b="b" t="t" l="l"/>
            <a:pathLst>
              <a:path h="316623" w="2599141">
                <a:moveTo>
                  <a:pt x="0" y="0"/>
                </a:moveTo>
                <a:lnTo>
                  <a:pt x="2599141" y="0"/>
                </a:lnTo>
                <a:lnTo>
                  <a:pt x="2599141" y="316623"/>
                </a:lnTo>
                <a:lnTo>
                  <a:pt x="0" y="31662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2734623" y="5883707"/>
            <a:ext cx="12291032" cy="6815564"/>
            <a:chOff x="0" y="0"/>
            <a:chExt cx="16388043" cy="9087419"/>
          </a:xfrm>
        </p:grpSpPr>
        <p:grpSp>
          <p:nvGrpSpPr>
            <p:cNvPr name="Group 7" id="7"/>
            <p:cNvGrpSpPr/>
            <p:nvPr/>
          </p:nvGrpSpPr>
          <p:grpSpPr>
            <a:xfrm rot="0">
              <a:off x="0" y="0"/>
              <a:ext cx="9087419" cy="9087419"/>
              <a:chOff x="0" y="0"/>
              <a:chExt cx="406400" cy="406400"/>
            </a:xfrm>
          </p:grpSpPr>
          <p:sp>
            <p:nvSpPr>
              <p:cNvPr name="Freeform 8" id="8"/>
              <p:cNvSpPr/>
              <p:nvPr/>
            </p:nvSpPr>
            <p:spPr>
              <a:xfrm flipH="false" flipV="false" rot="0">
                <a:off x="0" y="0"/>
                <a:ext cx="406400" cy="406400"/>
              </a:xfrm>
              <a:custGeom>
                <a:avLst/>
                <a:gdLst/>
                <a:ahLst/>
                <a:cxnLst/>
                <a:rect r="r" b="b" t="t" l="l"/>
                <a:pathLst>
                  <a:path h="406400" w="406400">
                    <a:moveTo>
                      <a:pt x="0" y="0"/>
                    </a:moveTo>
                    <a:lnTo>
                      <a:pt x="203200" y="0"/>
                    </a:lnTo>
                    <a:lnTo>
                      <a:pt x="406400" y="203200"/>
                    </a:lnTo>
                    <a:lnTo>
                      <a:pt x="203200" y="406400"/>
                    </a:lnTo>
                    <a:lnTo>
                      <a:pt x="0" y="406400"/>
                    </a:lnTo>
                    <a:lnTo>
                      <a:pt x="203200" y="203200"/>
                    </a:lnTo>
                    <a:lnTo>
                      <a:pt x="0" y="0"/>
                    </a:lnTo>
                    <a:close/>
                  </a:path>
                </a:pathLst>
              </a:custGeom>
              <a:solidFill>
                <a:srgbClr val="000000">
                  <a:alpha val="0"/>
                </a:srgbClr>
              </a:solidFill>
              <a:ln w="9525" cap="sq">
                <a:solidFill>
                  <a:srgbClr val="FFFFFF">
                    <a:alpha val="29804"/>
                  </a:srgbClr>
                </a:solidFill>
                <a:prstDash val="solid"/>
                <a:miter/>
              </a:ln>
            </p:spPr>
          </p:sp>
          <p:sp>
            <p:nvSpPr>
              <p:cNvPr name="TextBox 9" id="9"/>
              <p:cNvSpPr txBox="true"/>
              <p:nvPr/>
            </p:nvSpPr>
            <p:spPr>
              <a:xfrm>
                <a:off x="177800" y="-57150"/>
                <a:ext cx="152400" cy="463550"/>
              </a:xfrm>
              <a:prstGeom prst="rect">
                <a:avLst/>
              </a:prstGeom>
            </p:spPr>
            <p:txBody>
              <a:bodyPr anchor="ctr" rtlCol="false" tIns="50800" lIns="50800" bIns="50800" rIns="50800"/>
              <a:lstStyle/>
              <a:p>
                <a:pPr algn="ctr">
                  <a:lnSpc>
                    <a:spcPts val="2799"/>
                  </a:lnSpc>
                </a:pPr>
              </a:p>
            </p:txBody>
          </p:sp>
        </p:grpSp>
        <p:grpSp>
          <p:nvGrpSpPr>
            <p:cNvPr name="Group 10" id="10"/>
            <p:cNvGrpSpPr/>
            <p:nvPr/>
          </p:nvGrpSpPr>
          <p:grpSpPr>
            <a:xfrm rot="0">
              <a:off x="7300624" y="0"/>
              <a:ext cx="9087419" cy="9087419"/>
              <a:chOff x="0" y="0"/>
              <a:chExt cx="406400" cy="406400"/>
            </a:xfrm>
          </p:grpSpPr>
          <p:sp>
            <p:nvSpPr>
              <p:cNvPr name="Freeform 11" id="11"/>
              <p:cNvSpPr/>
              <p:nvPr/>
            </p:nvSpPr>
            <p:spPr>
              <a:xfrm flipH="false" flipV="false" rot="0">
                <a:off x="0" y="0"/>
                <a:ext cx="406400" cy="406400"/>
              </a:xfrm>
              <a:custGeom>
                <a:avLst/>
                <a:gdLst/>
                <a:ahLst/>
                <a:cxnLst/>
                <a:rect r="r" b="b" t="t" l="l"/>
                <a:pathLst>
                  <a:path h="406400" w="406400">
                    <a:moveTo>
                      <a:pt x="0" y="0"/>
                    </a:moveTo>
                    <a:lnTo>
                      <a:pt x="203200" y="0"/>
                    </a:lnTo>
                    <a:lnTo>
                      <a:pt x="406400" y="203200"/>
                    </a:lnTo>
                    <a:lnTo>
                      <a:pt x="203200" y="406400"/>
                    </a:lnTo>
                    <a:lnTo>
                      <a:pt x="0" y="406400"/>
                    </a:lnTo>
                    <a:lnTo>
                      <a:pt x="203200" y="203200"/>
                    </a:lnTo>
                    <a:lnTo>
                      <a:pt x="0" y="0"/>
                    </a:lnTo>
                    <a:close/>
                  </a:path>
                </a:pathLst>
              </a:custGeom>
              <a:solidFill>
                <a:srgbClr val="000000">
                  <a:alpha val="0"/>
                </a:srgbClr>
              </a:solidFill>
              <a:ln w="9525" cap="sq">
                <a:solidFill>
                  <a:srgbClr val="FFFFFF">
                    <a:alpha val="29804"/>
                  </a:srgbClr>
                </a:solidFill>
                <a:prstDash val="solid"/>
                <a:miter/>
              </a:ln>
            </p:spPr>
          </p:sp>
          <p:sp>
            <p:nvSpPr>
              <p:cNvPr name="TextBox 12" id="12"/>
              <p:cNvSpPr txBox="true"/>
              <p:nvPr/>
            </p:nvSpPr>
            <p:spPr>
              <a:xfrm>
                <a:off x="177800" y="-57150"/>
                <a:ext cx="152400" cy="463550"/>
              </a:xfrm>
              <a:prstGeom prst="rect">
                <a:avLst/>
              </a:prstGeom>
            </p:spPr>
            <p:txBody>
              <a:bodyPr anchor="ctr" rtlCol="false" tIns="50800" lIns="50800" bIns="50800" rIns="50800"/>
              <a:lstStyle/>
              <a:p>
                <a:pPr algn="ctr">
                  <a:lnSpc>
                    <a:spcPts val="2799"/>
                  </a:lnSpc>
                </a:pPr>
              </a:p>
            </p:txBody>
          </p:sp>
        </p:grpSp>
      </p:grpSp>
      <p:grpSp>
        <p:nvGrpSpPr>
          <p:cNvPr name="Group 13" id="13"/>
          <p:cNvGrpSpPr>
            <a:grpSpLocks noChangeAspect="true"/>
          </p:cNvGrpSpPr>
          <p:nvPr/>
        </p:nvGrpSpPr>
        <p:grpSpPr>
          <a:xfrm rot="0">
            <a:off x="-1214572" y="1511680"/>
            <a:ext cx="11225921" cy="9236206"/>
            <a:chOff x="0" y="0"/>
            <a:chExt cx="6184570" cy="5088399"/>
          </a:xfrm>
        </p:grpSpPr>
        <p:sp>
          <p:nvSpPr>
            <p:cNvPr name="Freeform 14" id="14"/>
            <p:cNvSpPr/>
            <p:nvPr/>
          </p:nvSpPr>
          <p:spPr>
            <a:xfrm flipH="false" flipV="false" rot="0">
              <a:off x="0" y="0"/>
              <a:ext cx="6184570" cy="5088399"/>
            </a:xfrm>
            <a:custGeom>
              <a:avLst/>
              <a:gdLst/>
              <a:ahLst/>
              <a:cxnLst/>
              <a:rect r="r" b="b" t="t" l="l"/>
              <a:pathLst>
                <a:path h="5088399" w="6184570">
                  <a:moveTo>
                    <a:pt x="2750917" y="2544200"/>
                  </a:moveTo>
                  <a:lnTo>
                    <a:pt x="0" y="5088399"/>
                  </a:lnTo>
                  <a:lnTo>
                    <a:pt x="3433653" y="5088399"/>
                  </a:lnTo>
                  <a:lnTo>
                    <a:pt x="6184570" y="2544200"/>
                  </a:lnTo>
                  <a:lnTo>
                    <a:pt x="3433653" y="0"/>
                  </a:lnTo>
                  <a:lnTo>
                    <a:pt x="0" y="0"/>
                  </a:lnTo>
                  <a:lnTo>
                    <a:pt x="2750917" y="2544200"/>
                  </a:lnTo>
                  <a:close/>
                </a:path>
              </a:pathLst>
            </a:custGeom>
            <a:solidFill>
              <a:srgbClr val="F4F4F4">
                <a:alpha val="63922"/>
              </a:srgbClr>
            </a:solidFill>
          </p:spPr>
        </p:sp>
        <p:sp>
          <p:nvSpPr>
            <p:cNvPr name="Freeform 15" id="15"/>
            <p:cNvSpPr/>
            <p:nvPr/>
          </p:nvSpPr>
          <p:spPr>
            <a:xfrm flipH="false" flipV="false" rot="0">
              <a:off x="0" y="0"/>
              <a:ext cx="6184570" cy="5088399"/>
            </a:xfrm>
            <a:custGeom>
              <a:avLst/>
              <a:gdLst/>
              <a:ahLst/>
              <a:cxnLst/>
              <a:rect r="r" b="b" t="t" l="l"/>
              <a:pathLst>
                <a:path h="5088399" w="6184570">
                  <a:moveTo>
                    <a:pt x="2750917" y="2544200"/>
                  </a:moveTo>
                  <a:lnTo>
                    <a:pt x="0" y="5088399"/>
                  </a:lnTo>
                  <a:lnTo>
                    <a:pt x="3433653" y="5088399"/>
                  </a:lnTo>
                  <a:lnTo>
                    <a:pt x="6184570" y="2544200"/>
                  </a:lnTo>
                  <a:lnTo>
                    <a:pt x="3433653" y="0"/>
                  </a:lnTo>
                  <a:lnTo>
                    <a:pt x="0" y="0"/>
                  </a:lnTo>
                  <a:lnTo>
                    <a:pt x="2750917" y="2544200"/>
                  </a:lnTo>
                  <a:close/>
                </a:path>
              </a:pathLst>
            </a:custGeom>
            <a:blipFill>
              <a:blip r:embed="rId4">
                <a:alphaModFix amt="64000"/>
              </a:blip>
              <a:stretch>
                <a:fillRect l="-23296" t="0" r="-23296" b="0"/>
              </a:stretch>
            </a:blipFill>
          </p:spPr>
        </p:sp>
      </p:grpSp>
      <p:grpSp>
        <p:nvGrpSpPr>
          <p:cNvPr name="Group 16" id="16"/>
          <p:cNvGrpSpPr>
            <a:grpSpLocks noChangeAspect="true"/>
          </p:cNvGrpSpPr>
          <p:nvPr/>
        </p:nvGrpSpPr>
        <p:grpSpPr>
          <a:xfrm rot="0">
            <a:off x="7651704" y="1364423"/>
            <a:ext cx="10844728" cy="8922577"/>
            <a:chOff x="0" y="0"/>
            <a:chExt cx="6184570" cy="5088399"/>
          </a:xfrm>
        </p:grpSpPr>
        <p:sp>
          <p:nvSpPr>
            <p:cNvPr name="Freeform 17" id="17"/>
            <p:cNvSpPr/>
            <p:nvPr/>
          </p:nvSpPr>
          <p:spPr>
            <a:xfrm flipH="false" flipV="false" rot="0">
              <a:off x="0" y="0"/>
              <a:ext cx="6184570" cy="5088399"/>
            </a:xfrm>
            <a:custGeom>
              <a:avLst/>
              <a:gdLst/>
              <a:ahLst/>
              <a:cxnLst/>
              <a:rect r="r" b="b" t="t" l="l"/>
              <a:pathLst>
                <a:path h="5088399" w="6184570">
                  <a:moveTo>
                    <a:pt x="2750917" y="2544200"/>
                  </a:moveTo>
                  <a:lnTo>
                    <a:pt x="0" y="5088399"/>
                  </a:lnTo>
                  <a:lnTo>
                    <a:pt x="3433653" y="5088399"/>
                  </a:lnTo>
                  <a:lnTo>
                    <a:pt x="6184570" y="2544200"/>
                  </a:lnTo>
                  <a:lnTo>
                    <a:pt x="3433653" y="0"/>
                  </a:lnTo>
                  <a:lnTo>
                    <a:pt x="0" y="0"/>
                  </a:lnTo>
                  <a:lnTo>
                    <a:pt x="2750917" y="2544200"/>
                  </a:lnTo>
                  <a:close/>
                </a:path>
              </a:pathLst>
            </a:custGeom>
            <a:solidFill>
              <a:srgbClr val="F4F4F4"/>
            </a:solidFill>
          </p:spPr>
        </p:sp>
        <p:sp>
          <p:nvSpPr>
            <p:cNvPr name="Freeform 18" id="18"/>
            <p:cNvSpPr/>
            <p:nvPr/>
          </p:nvSpPr>
          <p:spPr>
            <a:xfrm flipH="false" flipV="false" rot="0">
              <a:off x="0" y="0"/>
              <a:ext cx="6184570" cy="5088399"/>
            </a:xfrm>
            <a:custGeom>
              <a:avLst/>
              <a:gdLst/>
              <a:ahLst/>
              <a:cxnLst/>
              <a:rect r="r" b="b" t="t" l="l"/>
              <a:pathLst>
                <a:path h="5088399" w="6184570">
                  <a:moveTo>
                    <a:pt x="2750917" y="2544200"/>
                  </a:moveTo>
                  <a:lnTo>
                    <a:pt x="0" y="5088399"/>
                  </a:lnTo>
                  <a:lnTo>
                    <a:pt x="3433653" y="5088399"/>
                  </a:lnTo>
                  <a:lnTo>
                    <a:pt x="6184570" y="2544200"/>
                  </a:lnTo>
                  <a:lnTo>
                    <a:pt x="3433653" y="0"/>
                  </a:lnTo>
                  <a:lnTo>
                    <a:pt x="0" y="0"/>
                  </a:lnTo>
                  <a:lnTo>
                    <a:pt x="2750917" y="2544200"/>
                  </a:lnTo>
                  <a:close/>
                </a:path>
              </a:pathLst>
            </a:custGeom>
            <a:blipFill>
              <a:blip r:embed="rId4"/>
              <a:stretch>
                <a:fillRect l="-46484" t="0" r="0" b="0"/>
              </a:stretch>
            </a:blipFill>
          </p:spPr>
        </p:sp>
      </p:grpSp>
      <p:sp>
        <p:nvSpPr>
          <p:cNvPr name="TextBox 19" id="19"/>
          <p:cNvSpPr txBox="true"/>
          <p:nvPr/>
        </p:nvSpPr>
        <p:spPr>
          <a:xfrm rot="0">
            <a:off x="16723094" y="9050337"/>
            <a:ext cx="536206"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5</a:t>
            </a:r>
          </a:p>
        </p:txBody>
      </p:sp>
      <p:sp>
        <p:nvSpPr>
          <p:cNvPr name="TextBox 20" id="20"/>
          <p:cNvSpPr txBox="true"/>
          <p:nvPr/>
        </p:nvSpPr>
        <p:spPr>
          <a:xfrm rot="0">
            <a:off x="15578679" y="9083543"/>
            <a:ext cx="762100" cy="358742"/>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Slide</a:t>
            </a:r>
          </a:p>
        </p:txBody>
      </p:sp>
      <p:sp>
        <p:nvSpPr>
          <p:cNvPr name="TextBox 21" id="21"/>
          <p:cNvSpPr txBox="true"/>
          <p:nvPr/>
        </p:nvSpPr>
        <p:spPr>
          <a:xfrm rot="0">
            <a:off x="991621" y="392918"/>
            <a:ext cx="1743002" cy="368327"/>
          </a:xfrm>
          <a:prstGeom prst="rect">
            <a:avLst/>
          </a:prstGeom>
        </p:spPr>
        <p:txBody>
          <a:bodyPr anchor="t" rtlCol="false" tIns="0" lIns="0" bIns="0" rIns="0">
            <a:spAutoFit/>
          </a:bodyPr>
          <a:lstStyle/>
          <a:p>
            <a:pPr algn="l">
              <a:lnSpc>
                <a:spcPts val="2800"/>
              </a:lnSpc>
              <a:spcBef>
                <a:spcPct val="0"/>
              </a:spcBef>
            </a:pPr>
            <a:r>
              <a:rPr lang="en-US" b="true" sz="2000" i="true">
                <a:solidFill>
                  <a:srgbClr val="FFFFFF"/>
                </a:solidFill>
                <a:latin typeface="Poppins Bold Italics"/>
                <a:ea typeface="Poppins Bold Italics"/>
                <a:cs typeface="Poppins Bold Italics"/>
                <a:sym typeface="Poppins Bold Italics"/>
              </a:rPr>
              <a:t>BORCELLE</a:t>
            </a:r>
          </a:p>
        </p:txBody>
      </p:sp>
      <p:sp>
        <p:nvSpPr>
          <p:cNvPr name="TextBox 22" id="22"/>
          <p:cNvSpPr txBox="true"/>
          <p:nvPr/>
        </p:nvSpPr>
        <p:spPr>
          <a:xfrm rot="0">
            <a:off x="8680055" y="409988"/>
            <a:ext cx="927891"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23" id="23"/>
          <p:cNvSpPr txBox="true"/>
          <p:nvPr/>
        </p:nvSpPr>
        <p:spPr>
          <a:xfrm rot="0">
            <a:off x="11536689" y="409988"/>
            <a:ext cx="1537379"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24" id="24"/>
          <p:cNvSpPr txBox="true"/>
          <p:nvPr/>
        </p:nvSpPr>
        <p:spPr>
          <a:xfrm rot="0">
            <a:off x="5128069" y="409988"/>
            <a:ext cx="1537379"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25" id="25"/>
          <p:cNvSpPr txBox="true"/>
          <p:nvPr/>
        </p:nvSpPr>
        <p:spPr>
          <a:xfrm rot="0">
            <a:off x="5128069" y="1038225"/>
            <a:ext cx="9174435" cy="1050290"/>
          </a:xfrm>
          <a:prstGeom prst="rect">
            <a:avLst/>
          </a:prstGeom>
        </p:spPr>
        <p:txBody>
          <a:bodyPr anchor="t" rtlCol="false" tIns="0" lIns="0" bIns="0" rIns="0">
            <a:spAutoFit/>
          </a:bodyPr>
          <a:lstStyle/>
          <a:p>
            <a:pPr algn="just">
              <a:lnSpc>
                <a:spcPts val="7629"/>
              </a:lnSpc>
            </a:pPr>
            <a:r>
              <a:rPr lang="en-US" b="true" sz="6999" i="true" u="sng">
                <a:solidFill>
                  <a:srgbClr val="EB2E04"/>
                </a:solidFill>
                <a:latin typeface="Poppins Bold Italics"/>
                <a:ea typeface="Poppins Bold Italics"/>
                <a:cs typeface="Poppins Bold Italics"/>
                <a:sym typeface="Poppins Bold Italics"/>
              </a:rPr>
              <a:t>TARGET AUDIENCE</a:t>
            </a:r>
          </a:p>
        </p:txBody>
      </p:sp>
      <p:sp>
        <p:nvSpPr>
          <p:cNvPr name="TextBox 26" id="26"/>
          <p:cNvSpPr txBox="true"/>
          <p:nvPr/>
        </p:nvSpPr>
        <p:spPr>
          <a:xfrm rot="0">
            <a:off x="1028700" y="1831340"/>
            <a:ext cx="13162533" cy="1028705"/>
          </a:xfrm>
          <a:prstGeom prst="rect">
            <a:avLst/>
          </a:prstGeom>
        </p:spPr>
        <p:txBody>
          <a:bodyPr anchor="t" rtlCol="false" tIns="0" lIns="0" bIns="0" rIns="0">
            <a:spAutoFit/>
          </a:bodyPr>
          <a:lstStyle/>
          <a:p>
            <a:pPr algn="just">
              <a:lnSpc>
                <a:spcPts val="8669"/>
              </a:lnSpc>
            </a:pPr>
            <a:r>
              <a:rPr lang="en-US" sz="5099" u="sng">
                <a:solidFill>
                  <a:srgbClr val="EB2E04"/>
                </a:solidFill>
                <a:latin typeface="Bobby Jones"/>
                <a:ea typeface="Bobby Jones"/>
                <a:cs typeface="Bobby Jones"/>
                <a:sym typeface="Bobby Jones"/>
              </a:rPr>
              <a:t>PRIMARY USERS OF THE WEBSITE</a:t>
            </a:r>
          </a:p>
        </p:txBody>
      </p:sp>
      <p:sp>
        <p:nvSpPr>
          <p:cNvPr name="TextBox 27" id="27"/>
          <p:cNvSpPr txBox="true"/>
          <p:nvPr/>
        </p:nvSpPr>
        <p:spPr>
          <a:xfrm rot="0">
            <a:off x="911237" y="2888620"/>
            <a:ext cx="16079960" cy="2377041"/>
          </a:xfrm>
          <a:prstGeom prst="rect">
            <a:avLst/>
          </a:prstGeom>
        </p:spPr>
        <p:txBody>
          <a:bodyPr anchor="t" rtlCol="false" tIns="0" lIns="0" bIns="0" rIns="0">
            <a:spAutoFit/>
          </a:bodyPr>
          <a:lstStyle/>
          <a:p>
            <a:pPr algn="just" marL="899160" indent="-449580" lvl="1">
              <a:lnSpc>
                <a:spcPts val="7079"/>
              </a:lnSpc>
              <a:buFont typeface="Arial"/>
              <a:buChar char="•"/>
            </a:pPr>
            <a:r>
              <a:rPr lang="en-US" sz="4164">
                <a:solidFill>
                  <a:srgbClr val="EB2E04"/>
                </a:solidFill>
                <a:latin typeface="Poppins"/>
                <a:ea typeface="Poppins"/>
                <a:cs typeface="Poppins"/>
                <a:sym typeface="Poppins"/>
              </a:rPr>
              <a:t>Car Enthusiasts</a:t>
            </a:r>
          </a:p>
          <a:p>
            <a:pPr algn="just">
              <a:lnSpc>
                <a:spcPts val="5895"/>
              </a:lnSpc>
            </a:pPr>
            <a:r>
              <a:rPr lang="en-US" sz="3467">
                <a:solidFill>
                  <a:srgbClr val="FFFFFF"/>
                </a:solidFill>
                <a:latin typeface="Poppins"/>
                <a:ea typeface="Poppins"/>
                <a:cs typeface="Poppins"/>
                <a:sym typeface="Poppins"/>
              </a:rPr>
              <a:t> Individuals who love cars and motorsports, and enjoy owning miniature versions of their favorite vehicles.</a:t>
            </a:r>
          </a:p>
        </p:txBody>
      </p:sp>
      <p:sp>
        <p:nvSpPr>
          <p:cNvPr name="TextBox 28" id="28"/>
          <p:cNvSpPr txBox="true"/>
          <p:nvPr/>
        </p:nvSpPr>
        <p:spPr>
          <a:xfrm rot="0">
            <a:off x="890795" y="5406280"/>
            <a:ext cx="18241107" cy="3282694"/>
          </a:xfrm>
          <a:prstGeom prst="rect">
            <a:avLst/>
          </a:prstGeom>
        </p:spPr>
        <p:txBody>
          <a:bodyPr anchor="t" rtlCol="false" tIns="0" lIns="0" bIns="0" rIns="0">
            <a:spAutoFit/>
          </a:bodyPr>
          <a:lstStyle/>
          <a:p>
            <a:pPr algn="l" marL="968329" indent="-484165" lvl="1">
              <a:lnSpc>
                <a:spcPts val="6279"/>
              </a:lnSpc>
              <a:spcBef>
                <a:spcPct val="0"/>
              </a:spcBef>
              <a:buFont typeface="Arial"/>
              <a:buChar char="•"/>
            </a:pPr>
            <a:r>
              <a:rPr lang="en-US" sz="4485">
                <a:solidFill>
                  <a:srgbClr val="EB2E04"/>
                </a:solidFill>
                <a:latin typeface="Poppins"/>
                <a:ea typeface="Poppins"/>
                <a:cs typeface="Poppins"/>
                <a:sym typeface="Poppins"/>
              </a:rPr>
              <a:t>Gift Shoppers</a:t>
            </a:r>
          </a:p>
          <a:p>
            <a:pPr algn="l">
              <a:lnSpc>
                <a:spcPts val="4599"/>
              </a:lnSpc>
              <a:spcBef>
                <a:spcPct val="0"/>
              </a:spcBef>
            </a:pPr>
            <a:r>
              <a:rPr lang="en-US" sz="3285">
                <a:solidFill>
                  <a:srgbClr val="FFFFFF"/>
                </a:solidFill>
                <a:latin typeface="Poppins"/>
                <a:ea typeface="Poppins"/>
                <a:cs typeface="Poppins"/>
                <a:sym typeface="Poppins"/>
              </a:rPr>
              <a:t> Friends or family members looking for unique gifts for car lovers, especially around holidays or birthdays.</a:t>
            </a:r>
          </a:p>
          <a:p>
            <a:pPr algn="just" marL="881970" indent="-440985" lvl="1">
              <a:lnSpc>
                <a:spcPts val="5719"/>
              </a:lnSpc>
              <a:spcBef>
                <a:spcPct val="0"/>
              </a:spcBef>
              <a:buFont typeface="Arial"/>
              <a:buChar char="•"/>
            </a:pPr>
            <a:r>
              <a:rPr lang="en-US" sz="4085">
                <a:solidFill>
                  <a:srgbClr val="EB2E04"/>
                </a:solidFill>
                <a:latin typeface="Poppins"/>
                <a:ea typeface="Poppins"/>
                <a:cs typeface="Poppins"/>
                <a:sym typeface="Poppins"/>
              </a:rPr>
              <a:t>Young Hobbyists / Students</a:t>
            </a:r>
          </a:p>
          <a:p>
            <a:pPr algn="l">
              <a:lnSpc>
                <a:spcPts val="4599"/>
              </a:lnSpc>
              <a:spcBef>
                <a:spcPct val="0"/>
              </a:spcBef>
            </a:pPr>
            <a:r>
              <a:rPr lang="en-US" sz="3285">
                <a:solidFill>
                  <a:srgbClr val="FFFFFF"/>
                </a:solidFill>
                <a:latin typeface="Poppins"/>
                <a:ea typeface="Poppins"/>
                <a:cs typeface="Poppins"/>
                <a:sym typeface="Poppins"/>
              </a:rPr>
              <a:t> Young users starting to collect models or researching car history for projects or fun.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706633" y="8953418"/>
            <a:ext cx="552667" cy="552667"/>
            <a:chOff x="0" y="0"/>
            <a:chExt cx="111172" cy="111172"/>
          </a:xfrm>
        </p:grpSpPr>
        <p:sp>
          <p:nvSpPr>
            <p:cNvPr name="Freeform 3" id="3"/>
            <p:cNvSpPr/>
            <p:nvPr/>
          </p:nvSpPr>
          <p:spPr>
            <a:xfrm flipH="false" flipV="false" rot="0">
              <a:off x="0" y="0"/>
              <a:ext cx="111172" cy="111172"/>
            </a:xfrm>
            <a:custGeom>
              <a:avLst/>
              <a:gdLst/>
              <a:ahLst/>
              <a:cxnLst/>
              <a:rect r="r" b="b" t="t" l="l"/>
              <a:pathLst>
                <a:path h="111172" w="111172">
                  <a:moveTo>
                    <a:pt x="0" y="0"/>
                  </a:moveTo>
                  <a:lnTo>
                    <a:pt x="111172" y="0"/>
                  </a:lnTo>
                  <a:lnTo>
                    <a:pt x="111172" y="111172"/>
                  </a:lnTo>
                  <a:lnTo>
                    <a:pt x="0" y="111172"/>
                  </a:lnTo>
                  <a:close/>
                </a:path>
              </a:pathLst>
            </a:custGeom>
            <a:solidFill>
              <a:srgbClr val="000000">
                <a:alpha val="44706"/>
              </a:srgbClr>
            </a:solidFill>
            <a:ln w="9525" cap="sq">
              <a:solidFill>
                <a:srgbClr val="FFFFFF">
                  <a:alpha val="44706"/>
                </a:srgbClr>
              </a:solidFill>
              <a:prstDash val="solid"/>
              <a:miter/>
            </a:ln>
          </p:spPr>
        </p:sp>
        <p:sp>
          <p:nvSpPr>
            <p:cNvPr name="TextBox 4" id="4"/>
            <p:cNvSpPr txBox="true"/>
            <p:nvPr/>
          </p:nvSpPr>
          <p:spPr>
            <a:xfrm>
              <a:off x="0" y="-57150"/>
              <a:ext cx="111172" cy="168322"/>
            </a:xfrm>
            <a:prstGeom prst="rect">
              <a:avLst/>
            </a:prstGeom>
          </p:spPr>
          <p:txBody>
            <a:bodyPr anchor="ctr" rtlCol="false" tIns="50800" lIns="50800" bIns="50800" rIns="50800"/>
            <a:lstStyle/>
            <a:p>
              <a:pPr algn="ctr">
                <a:lnSpc>
                  <a:spcPts val="2799"/>
                </a:lnSpc>
              </a:pPr>
            </a:p>
          </p:txBody>
        </p:sp>
      </p:grpSp>
      <p:sp>
        <p:nvSpPr>
          <p:cNvPr name="Freeform 5" id="5"/>
          <p:cNvSpPr/>
          <p:nvPr/>
        </p:nvSpPr>
        <p:spPr>
          <a:xfrm flipH="false" flipV="false" rot="0">
            <a:off x="14383825" y="299341"/>
            <a:ext cx="2599141" cy="316623"/>
          </a:xfrm>
          <a:custGeom>
            <a:avLst/>
            <a:gdLst/>
            <a:ahLst/>
            <a:cxnLst/>
            <a:rect r="r" b="b" t="t" l="l"/>
            <a:pathLst>
              <a:path h="316623" w="2599141">
                <a:moveTo>
                  <a:pt x="0" y="0"/>
                </a:moveTo>
                <a:lnTo>
                  <a:pt x="2599141" y="0"/>
                </a:lnTo>
                <a:lnTo>
                  <a:pt x="2599141" y="316622"/>
                </a:lnTo>
                <a:lnTo>
                  <a:pt x="0" y="31662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204994" y="4278086"/>
            <a:ext cx="13510372" cy="7491707"/>
            <a:chOff x="0" y="0"/>
            <a:chExt cx="18013830" cy="9988942"/>
          </a:xfrm>
        </p:grpSpPr>
        <p:grpSp>
          <p:nvGrpSpPr>
            <p:cNvPr name="Group 7" id="7"/>
            <p:cNvGrpSpPr/>
            <p:nvPr/>
          </p:nvGrpSpPr>
          <p:grpSpPr>
            <a:xfrm rot="0">
              <a:off x="0" y="0"/>
              <a:ext cx="9988942" cy="9988942"/>
              <a:chOff x="0" y="0"/>
              <a:chExt cx="406400" cy="406400"/>
            </a:xfrm>
          </p:grpSpPr>
          <p:sp>
            <p:nvSpPr>
              <p:cNvPr name="Freeform 8" id="8"/>
              <p:cNvSpPr/>
              <p:nvPr/>
            </p:nvSpPr>
            <p:spPr>
              <a:xfrm flipH="false" flipV="false" rot="0">
                <a:off x="0" y="0"/>
                <a:ext cx="406400" cy="406400"/>
              </a:xfrm>
              <a:custGeom>
                <a:avLst/>
                <a:gdLst/>
                <a:ahLst/>
                <a:cxnLst/>
                <a:rect r="r" b="b" t="t" l="l"/>
                <a:pathLst>
                  <a:path h="406400" w="406400">
                    <a:moveTo>
                      <a:pt x="0" y="0"/>
                    </a:moveTo>
                    <a:lnTo>
                      <a:pt x="203200" y="0"/>
                    </a:lnTo>
                    <a:lnTo>
                      <a:pt x="406400" y="203200"/>
                    </a:lnTo>
                    <a:lnTo>
                      <a:pt x="203200" y="406400"/>
                    </a:lnTo>
                    <a:lnTo>
                      <a:pt x="0" y="406400"/>
                    </a:lnTo>
                    <a:lnTo>
                      <a:pt x="203200" y="203200"/>
                    </a:lnTo>
                    <a:lnTo>
                      <a:pt x="0" y="0"/>
                    </a:lnTo>
                    <a:close/>
                  </a:path>
                </a:pathLst>
              </a:custGeom>
              <a:solidFill>
                <a:srgbClr val="000000">
                  <a:alpha val="0"/>
                </a:srgbClr>
              </a:solidFill>
              <a:ln w="9525" cap="sq">
                <a:solidFill>
                  <a:srgbClr val="FFFFFF">
                    <a:alpha val="29804"/>
                  </a:srgbClr>
                </a:solidFill>
                <a:prstDash val="solid"/>
                <a:miter/>
              </a:ln>
            </p:spPr>
          </p:sp>
          <p:sp>
            <p:nvSpPr>
              <p:cNvPr name="TextBox 9" id="9"/>
              <p:cNvSpPr txBox="true"/>
              <p:nvPr/>
            </p:nvSpPr>
            <p:spPr>
              <a:xfrm>
                <a:off x="177800" y="-57150"/>
                <a:ext cx="152400" cy="463550"/>
              </a:xfrm>
              <a:prstGeom prst="rect">
                <a:avLst/>
              </a:prstGeom>
            </p:spPr>
            <p:txBody>
              <a:bodyPr anchor="ctr" rtlCol="false" tIns="50800" lIns="50800" bIns="50800" rIns="50800"/>
              <a:lstStyle/>
              <a:p>
                <a:pPr algn="ctr">
                  <a:lnSpc>
                    <a:spcPts val="2799"/>
                  </a:lnSpc>
                </a:pPr>
              </a:p>
            </p:txBody>
          </p:sp>
        </p:grpSp>
        <p:grpSp>
          <p:nvGrpSpPr>
            <p:cNvPr name="Group 10" id="10"/>
            <p:cNvGrpSpPr/>
            <p:nvPr/>
          </p:nvGrpSpPr>
          <p:grpSpPr>
            <a:xfrm rot="0">
              <a:off x="8024887" y="0"/>
              <a:ext cx="9988942" cy="9988942"/>
              <a:chOff x="0" y="0"/>
              <a:chExt cx="406400" cy="406400"/>
            </a:xfrm>
          </p:grpSpPr>
          <p:sp>
            <p:nvSpPr>
              <p:cNvPr name="Freeform 11" id="11"/>
              <p:cNvSpPr/>
              <p:nvPr/>
            </p:nvSpPr>
            <p:spPr>
              <a:xfrm flipH="false" flipV="false" rot="0">
                <a:off x="0" y="0"/>
                <a:ext cx="406400" cy="406400"/>
              </a:xfrm>
              <a:custGeom>
                <a:avLst/>
                <a:gdLst/>
                <a:ahLst/>
                <a:cxnLst/>
                <a:rect r="r" b="b" t="t" l="l"/>
                <a:pathLst>
                  <a:path h="406400" w="406400">
                    <a:moveTo>
                      <a:pt x="0" y="0"/>
                    </a:moveTo>
                    <a:lnTo>
                      <a:pt x="203200" y="0"/>
                    </a:lnTo>
                    <a:lnTo>
                      <a:pt x="406400" y="203200"/>
                    </a:lnTo>
                    <a:lnTo>
                      <a:pt x="203200" y="406400"/>
                    </a:lnTo>
                    <a:lnTo>
                      <a:pt x="0" y="406400"/>
                    </a:lnTo>
                    <a:lnTo>
                      <a:pt x="203200" y="203200"/>
                    </a:lnTo>
                    <a:lnTo>
                      <a:pt x="0" y="0"/>
                    </a:lnTo>
                    <a:close/>
                  </a:path>
                </a:pathLst>
              </a:custGeom>
              <a:solidFill>
                <a:srgbClr val="000000">
                  <a:alpha val="0"/>
                </a:srgbClr>
              </a:solidFill>
              <a:ln w="9525" cap="sq">
                <a:solidFill>
                  <a:srgbClr val="FFFFFF">
                    <a:alpha val="29804"/>
                  </a:srgbClr>
                </a:solidFill>
                <a:prstDash val="solid"/>
                <a:miter/>
              </a:ln>
            </p:spPr>
          </p:sp>
          <p:sp>
            <p:nvSpPr>
              <p:cNvPr name="TextBox 12" id="12"/>
              <p:cNvSpPr txBox="true"/>
              <p:nvPr/>
            </p:nvSpPr>
            <p:spPr>
              <a:xfrm>
                <a:off x="177800" y="-57150"/>
                <a:ext cx="152400" cy="463550"/>
              </a:xfrm>
              <a:prstGeom prst="rect">
                <a:avLst/>
              </a:prstGeom>
            </p:spPr>
            <p:txBody>
              <a:bodyPr anchor="ctr" rtlCol="false" tIns="50800" lIns="50800" bIns="50800" rIns="50800"/>
              <a:lstStyle/>
              <a:p>
                <a:pPr algn="ctr">
                  <a:lnSpc>
                    <a:spcPts val="2799"/>
                  </a:lnSpc>
                </a:pPr>
              </a:p>
            </p:txBody>
          </p:sp>
        </p:grpSp>
      </p:grpSp>
      <p:grpSp>
        <p:nvGrpSpPr>
          <p:cNvPr name="Group 13" id="13"/>
          <p:cNvGrpSpPr/>
          <p:nvPr/>
        </p:nvGrpSpPr>
        <p:grpSpPr>
          <a:xfrm rot="0">
            <a:off x="0" y="615963"/>
            <a:ext cx="18288000" cy="4168684"/>
            <a:chOff x="0" y="0"/>
            <a:chExt cx="20988479" cy="4784249"/>
          </a:xfrm>
        </p:grpSpPr>
        <p:sp>
          <p:nvSpPr>
            <p:cNvPr name="Freeform 14" id="14"/>
            <p:cNvSpPr/>
            <p:nvPr/>
          </p:nvSpPr>
          <p:spPr>
            <a:xfrm flipH="false" flipV="false" rot="0">
              <a:off x="0" y="0"/>
              <a:ext cx="20988480" cy="4784249"/>
            </a:xfrm>
            <a:custGeom>
              <a:avLst/>
              <a:gdLst/>
              <a:ahLst/>
              <a:cxnLst/>
              <a:rect r="r" b="b" t="t" l="l"/>
              <a:pathLst>
                <a:path h="4784249" w="20988480">
                  <a:moveTo>
                    <a:pt x="0" y="4784249"/>
                  </a:moveTo>
                  <a:lnTo>
                    <a:pt x="2438960" y="0"/>
                  </a:lnTo>
                  <a:lnTo>
                    <a:pt x="20988480" y="0"/>
                  </a:lnTo>
                  <a:lnTo>
                    <a:pt x="18549519" y="4784249"/>
                  </a:lnTo>
                  <a:close/>
                </a:path>
              </a:pathLst>
            </a:custGeom>
            <a:blipFill>
              <a:blip r:embed="rId4"/>
              <a:stretch>
                <a:fillRect l="0" t="-87093" r="0" b="-87093"/>
              </a:stretch>
            </a:blipFill>
          </p:spPr>
        </p:sp>
      </p:grpSp>
      <p:sp>
        <p:nvSpPr>
          <p:cNvPr name="TextBox 15" id="15"/>
          <p:cNvSpPr txBox="true"/>
          <p:nvPr/>
        </p:nvSpPr>
        <p:spPr>
          <a:xfrm rot="0">
            <a:off x="16714863" y="9021805"/>
            <a:ext cx="536206"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6</a:t>
            </a:r>
          </a:p>
        </p:txBody>
      </p:sp>
      <p:sp>
        <p:nvSpPr>
          <p:cNvPr name="TextBox 16" id="16"/>
          <p:cNvSpPr txBox="true"/>
          <p:nvPr/>
        </p:nvSpPr>
        <p:spPr>
          <a:xfrm rot="0">
            <a:off x="15706131" y="9021805"/>
            <a:ext cx="762100" cy="358742"/>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Slide</a:t>
            </a:r>
          </a:p>
        </p:txBody>
      </p:sp>
      <p:sp>
        <p:nvSpPr>
          <p:cNvPr name="TextBox 17" id="17"/>
          <p:cNvSpPr txBox="true"/>
          <p:nvPr/>
        </p:nvSpPr>
        <p:spPr>
          <a:xfrm rot="0">
            <a:off x="715288" y="240151"/>
            <a:ext cx="1743002" cy="368327"/>
          </a:xfrm>
          <a:prstGeom prst="rect">
            <a:avLst/>
          </a:prstGeom>
        </p:spPr>
        <p:txBody>
          <a:bodyPr anchor="t" rtlCol="false" tIns="0" lIns="0" bIns="0" rIns="0">
            <a:spAutoFit/>
          </a:bodyPr>
          <a:lstStyle/>
          <a:p>
            <a:pPr algn="l">
              <a:lnSpc>
                <a:spcPts val="2800"/>
              </a:lnSpc>
              <a:spcBef>
                <a:spcPct val="0"/>
              </a:spcBef>
            </a:pPr>
            <a:r>
              <a:rPr lang="en-US" b="true" sz="2000" i="true">
                <a:solidFill>
                  <a:srgbClr val="FFFFFF"/>
                </a:solidFill>
                <a:latin typeface="Poppins Bold Italics"/>
                <a:ea typeface="Poppins Bold Italics"/>
                <a:cs typeface="Poppins Bold Italics"/>
                <a:sym typeface="Poppins Bold Italics"/>
              </a:rPr>
              <a:t>BORCELLE</a:t>
            </a:r>
          </a:p>
        </p:txBody>
      </p:sp>
      <p:sp>
        <p:nvSpPr>
          <p:cNvPr name="TextBox 18" id="18"/>
          <p:cNvSpPr txBox="true"/>
          <p:nvPr/>
        </p:nvSpPr>
        <p:spPr>
          <a:xfrm rot="0">
            <a:off x="8403721" y="257221"/>
            <a:ext cx="927891"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19" id="19"/>
          <p:cNvSpPr txBox="true"/>
          <p:nvPr/>
        </p:nvSpPr>
        <p:spPr>
          <a:xfrm rot="0">
            <a:off x="11260355" y="257221"/>
            <a:ext cx="1537379"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20" id="20"/>
          <p:cNvSpPr txBox="true"/>
          <p:nvPr/>
        </p:nvSpPr>
        <p:spPr>
          <a:xfrm rot="0">
            <a:off x="4851735" y="257221"/>
            <a:ext cx="1537379"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21" id="21"/>
          <p:cNvSpPr txBox="true"/>
          <p:nvPr/>
        </p:nvSpPr>
        <p:spPr>
          <a:xfrm rot="0">
            <a:off x="300767" y="1153914"/>
            <a:ext cx="15662891" cy="692134"/>
          </a:xfrm>
          <a:prstGeom prst="rect">
            <a:avLst/>
          </a:prstGeom>
        </p:spPr>
        <p:txBody>
          <a:bodyPr anchor="t" rtlCol="false" tIns="0" lIns="0" bIns="0" rIns="0">
            <a:spAutoFit/>
          </a:bodyPr>
          <a:lstStyle/>
          <a:p>
            <a:pPr algn="l">
              <a:lnSpc>
                <a:spcPts val="4953"/>
              </a:lnSpc>
            </a:pPr>
            <a:r>
              <a:rPr lang="en-US" b="true" sz="4544" i="true" u="sng">
                <a:solidFill>
                  <a:srgbClr val="EB2E04"/>
                </a:solidFill>
                <a:latin typeface="Poppins Bold Italics"/>
                <a:ea typeface="Poppins Bold Italics"/>
                <a:cs typeface="Poppins Bold Italics"/>
                <a:sym typeface="Poppins Bold Italics"/>
              </a:rPr>
              <a:t>WHO THE WEBSITE WE DESIGNED FOR</a:t>
            </a:r>
          </a:p>
        </p:txBody>
      </p:sp>
      <p:sp>
        <p:nvSpPr>
          <p:cNvPr name="TextBox 22" id="22"/>
          <p:cNvSpPr txBox="true"/>
          <p:nvPr/>
        </p:nvSpPr>
        <p:spPr>
          <a:xfrm rot="0">
            <a:off x="300767" y="1884149"/>
            <a:ext cx="16222369" cy="1432289"/>
          </a:xfrm>
          <a:prstGeom prst="rect">
            <a:avLst/>
          </a:prstGeom>
        </p:spPr>
        <p:txBody>
          <a:bodyPr anchor="t" rtlCol="false" tIns="0" lIns="0" bIns="0" rIns="0">
            <a:spAutoFit/>
          </a:bodyPr>
          <a:lstStyle/>
          <a:p>
            <a:pPr algn="just" marL="732824" indent="-366412" lvl="1">
              <a:lnSpc>
                <a:spcPts val="5770"/>
              </a:lnSpc>
              <a:buFont typeface="Arial"/>
              <a:buChar char="•"/>
            </a:pPr>
            <a:r>
              <a:rPr lang="en-US" sz="3394">
                <a:solidFill>
                  <a:srgbClr val="FFFFFF"/>
                </a:solidFill>
                <a:latin typeface="Poppins"/>
                <a:ea typeface="Poppins"/>
                <a:cs typeface="Poppins"/>
                <a:sym typeface="Poppins"/>
              </a:rPr>
              <a:t>Users looking for a simple and easy-to-use online shopping experience.</a:t>
            </a:r>
          </a:p>
          <a:p>
            <a:pPr algn="just" marL="732824" indent="-366412" lvl="1">
              <a:lnSpc>
                <a:spcPts val="5770"/>
              </a:lnSpc>
              <a:buFont typeface="Arial"/>
              <a:buChar char="•"/>
            </a:pPr>
            <a:r>
              <a:rPr lang="en-US" sz="3394">
                <a:solidFill>
                  <a:srgbClr val="FFFFFF"/>
                </a:solidFill>
                <a:latin typeface="Poppins"/>
                <a:ea typeface="Poppins"/>
                <a:cs typeface="Poppins"/>
                <a:sym typeface="Poppins"/>
              </a:rPr>
              <a:t>Collectors who want to browse models, check prices, and order quickly.</a:t>
            </a:r>
          </a:p>
        </p:txBody>
      </p:sp>
      <p:sp>
        <p:nvSpPr>
          <p:cNvPr name="TextBox 23" id="23"/>
          <p:cNvSpPr txBox="true"/>
          <p:nvPr/>
        </p:nvSpPr>
        <p:spPr>
          <a:xfrm rot="0">
            <a:off x="580506" y="4409288"/>
            <a:ext cx="9847089" cy="2036163"/>
          </a:xfrm>
          <a:prstGeom prst="rect">
            <a:avLst/>
          </a:prstGeom>
        </p:spPr>
        <p:txBody>
          <a:bodyPr anchor="t" rtlCol="false" tIns="0" lIns="0" bIns="0" rIns="0">
            <a:spAutoFit/>
          </a:bodyPr>
          <a:lstStyle/>
          <a:p>
            <a:pPr algn="just" marL="828212" indent="-414106" lvl="1">
              <a:lnSpc>
                <a:spcPts val="5370"/>
              </a:lnSpc>
              <a:buFont typeface="Arial"/>
              <a:buChar char="•"/>
            </a:pPr>
            <a:r>
              <a:rPr lang="en-US" sz="3836">
                <a:solidFill>
                  <a:srgbClr val="FFFFFF"/>
                </a:solidFill>
                <a:latin typeface="Poppins"/>
                <a:ea typeface="Poppins"/>
                <a:cs typeface="Poppins"/>
                <a:sym typeface="Poppins"/>
              </a:rPr>
              <a:t>Easy Product Browsing </a:t>
            </a:r>
          </a:p>
          <a:p>
            <a:pPr algn="just">
              <a:lnSpc>
                <a:spcPts val="5370"/>
              </a:lnSpc>
            </a:pPr>
            <a:r>
              <a:rPr lang="en-US" sz="3836">
                <a:solidFill>
                  <a:srgbClr val="FFFFFF"/>
                </a:solidFill>
                <a:latin typeface="Poppins"/>
                <a:ea typeface="Poppins"/>
                <a:cs typeface="Poppins"/>
                <a:sym typeface="Poppins"/>
              </a:rPr>
              <a:t>Customers can explore different model cars without confusion.</a:t>
            </a:r>
          </a:p>
        </p:txBody>
      </p:sp>
      <p:sp>
        <p:nvSpPr>
          <p:cNvPr name="TextBox 24" id="24"/>
          <p:cNvSpPr txBox="true"/>
          <p:nvPr/>
        </p:nvSpPr>
        <p:spPr>
          <a:xfrm rot="0">
            <a:off x="0" y="3509993"/>
            <a:ext cx="8403721" cy="768093"/>
          </a:xfrm>
          <a:prstGeom prst="rect">
            <a:avLst/>
          </a:prstGeom>
        </p:spPr>
        <p:txBody>
          <a:bodyPr anchor="t" rtlCol="false" tIns="0" lIns="0" bIns="0" rIns="0">
            <a:spAutoFit/>
          </a:bodyPr>
          <a:lstStyle/>
          <a:p>
            <a:pPr algn="ctr">
              <a:lnSpc>
                <a:spcPts val="5964"/>
              </a:lnSpc>
              <a:spcBef>
                <a:spcPct val="0"/>
              </a:spcBef>
            </a:pPr>
            <a:r>
              <a:rPr lang="en-US" b="true" sz="4260" i="true" u="sng">
                <a:solidFill>
                  <a:srgbClr val="EB2E04"/>
                </a:solidFill>
                <a:latin typeface="Poppins Bold Italics"/>
                <a:ea typeface="Poppins Bold Italics"/>
                <a:cs typeface="Poppins Bold Italics"/>
                <a:sym typeface="Poppins Bold Italics"/>
              </a:rPr>
              <a:t>WHAT NEEDS DOES IT  FULFILL</a:t>
            </a:r>
          </a:p>
        </p:txBody>
      </p:sp>
      <p:sp>
        <p:nvSpPr>
          <p:cNvPr name="TextBox 25" id="25"/>
          <p:cNvSpPr txBox="true"/>
          <p:nvPr/>
        </p:nvSpPr>
        <p:spPr>
          <a:xfrm rot="0">
            <a:off x="626648" y="6578801"/>
            <a:ext cx="9847089" cy="2036163"/>
          </a:xfrm>
          <a:prstGeom prst="rect">
            <a:avLst/>
          </a:prstGeom>
        </p:spPr>
        <p:txBody>
          <a:bodyPr anchor="t" rtlCol="false" tIns="0" lIns="0" bIns="0" rIns="0">
            <a:spAutoFit/>
          </a:bodyPr>
          <a:lstStyle/>
          <a:p>
            <a:pPr algn="just" marL="828212" indent="-414106" lvl="1">
              <a:lnSpc>
                <a:spcPts val="5370"/>
              </a:lnSpc>
              <a:buFont typeface="Arial"/>
              <a:buChar char="•"/>
            </a:pPr>
            <a:r>
              <a:rPr lang="en-US" sz="3836">
                <a:solidFill>
                  <a:srgbClr val="FFFFFF"/>
                </a:solidFill>
                <a:latin typeface="Poppins"/>
                <a:ea typeface="Poppins"/>
                <a:cs typeface="Poppins"/>
                <a:sym typeface="Poppins"/>
              </a:rPr>
              <a:t>Order Management</a:t>
            </a:r>
          </a:p>
          <a:p>
            <a:pPr algn="just">
              <a:lnSpc>
                <a:spcPts val="5370"/>
              </a:lnSpc>
            </a:pPr>
            <a:r>
              <a:rPr lang="en-US" sz="3836">
                <a:solidFill>
                  <a:srgbClr val="FFFFFF"/>
                </a:solidFill>
                <a:latin typeface="Poppins"/>
                <a:ea typeface="Poppins"/>
                <a:cs typeface="Poppins"/>
                <a:sym typeface="Poppins"/>
              </a:rPr>
              <a:t> The admin page gives the seller an instant view of what’s been ordered.</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706633" y="8953418"/>
            <a:ext cx="552667" cy="552667"/>
            <a:chOff x="0" y="0"/>
            <a:chExt cx="111172" cy="111172"/>
          </a:xfrm>
        </p:grpSpPr>
        <p:sp>
          <p:nvSpPr>
            <p:cNvPr name="Freeform 3" id="3"/>
            <p:cNvSpPr/>
            <p:nvPr/>
          </p:nvSpPr>
          <p:spPr>
            <a:xfrm flipH="false" flipV="false" rot="0">
              <a:off x="0" y="0"/>
              <a:ext cx="111172" cy="111172"/>
            </a:xfrm>
            <a:custGeom>
              <a:avLst/>
              <a:gdLst/>
              <a:ahLst/>
              <a:cxnLst/>
              <a:rect r="r" b="b" t="t" l="l"/>
              <a:pathLst>
                <a:path h="111172" w="111172">
                  <a:moveTo>
                    <a:pt x="0" y="0"/>
                  </a:moveTo>
                  <a:lnTo>
                    <a:pt x="111172" y="0"/>
                  </a:lnTo>
                  <a:lnTo>
                    <a:pt x="111172" y="111172"/>
                  </a:lnTo>
                  <a:lnTo>
                    <a:pt x="0" y="111172"/>
                  </a:lnTo>
                  <a:close/>
                </a:path>
              </a:pathLst>
            </a:custGeom>
            <a:solidFill>
              <a:srgbClr val="000000">
                <a:alpha val="44706"/>
              </a:srgbClr>
            </a:solidFill>
            <a:ln w="9525" cap="sq">
              <a:solidFill>
                <a:srgbClr val="FFFFFF">
                  <a:alpha val="44706"/>
                </a:srgbClr>
              </a:solidFill>
              <a:prstDash val="solid"/>
              <a:miter/>
            </a:ln>
          </p:spPr>
        </p:sp>
        <p:sp>
          <p:nvSpPr>
            <p:cNvPr name="TextBox 4" id="4"/>
            <p:cNvSpPr txBox="true"/>
            <p:nvPr/>
          </p:nvSpPr>
          <p:spPr>
            <a:xfrm>
              <a:off x="0" y="-57150"/>
              <a:ext cx="111172" cy="168322"/>
            </a:xfrm>
            <a:prstGeom prst="rect">
              <a:avLst/>
            </a:prstGeom>
          </p:spPr>
          <p:txBody>
            <a:bodyPr anchor="ctr" rtlCol="false" tIns="50800" lIns="50800" bIns="50800" rIns="50800"/>
            <a:lstStyle/>
            <a:p>
              <a:pPr algn="ctr">
                <a:lnSpc>
                  <a:spcPts val="2799"/>
                </a:lnSpc>
              </a:pPr>
            </a:p>
          </p:txBody>
        </p:sp>
      </p:grpSp>
      <p:sp>
        <p:nvSpPr>
          <p:cNvPr name="Freeform 5" id="5"/>
          <p:cNvSpPr/>
          <p:nvPr/>
        </p:nvSpPr>
        <p:spPr>
          <a:xfrm flipH="false" flipV="false" rot="0">
            <a:off x="14660159" y="239425"/>
            <a:ext cx="2599141" cy="316623"/>
          </a:xfrm>
          <a:custGeom>
            <a:avLst/>
            <a:gdLst/>
            <a:ahLst/>
            <a:cxnLst/>
            <a:rect r="r" b="b" t="t" l="l"/>
            <a:pathLst>
              <a:path h="316623" w="2599141">
                <a:moveTo>
                  <a:pt x="0" y="0"/>
                </a:moveTo>
                <a:lnTo>
                  <a:pt x="2599141" y="0"/>
                </a:lnTo>
                <a:lnTo>
                  <a:pt x="2599141" y="316623"/>
                </a:lnTo>
                <a:lnTo>
                  <a:pt x="0" y="31662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10800000">
            <a:off x="5896758" y="6090003"/>
            <a:ext cx="10263038" cy="5691011"/>
            <a:chOff x="0" y="0"/>
            <a:chExt cx="13684051" cy="7588014"/>
          </a:xfrm>
        </p:grpSpPr>
        <p:grpSp>
          <p:nvGrpSpPr>
            <p:cNvPr name="Group 7" id="7"/>
            <p:cNvGrpSpPr/>
            <p:nvPr/>
          </p:nvGrpSpPr>
          <p:grpSpPr>
            <a:xfrm rot="0">
              <a:off x="0" y="0"/>
              <a:ext cx="7588014" cy="7588014"/>
              <a:chOff x="0" y="0"/>
              <a:chExt cx="406400" cy="406400"/>
            </a:xfrm>
          </p:grpSpPr>
          <p:sp>
            <p:nvSpPr>
              <p:cNvPr name="Freeform 8" id="8"/>
              <p:cNvSpPr/>
              <p:nvPr/>
            </p:nvSpPr>
            <p:spPr>
              <a:xfrm flipH="false" flipV="false" rot="0">
                <a:off x="0" y="0"/>
                <a:ext cx="406400" cy="406400"/>
              </a:xfrm>
              <a:custGeom>
                <a:avLst/>
                <a:gdLst/>
                <a:ahLst/>
                <a:cxnLst/>
                <a:rect r="r" b="b" t="t" l="l"/>
                <a:pathLst>
                  <a:path h="406400" w="406400">
                    <a:moveTo>
                      <a:pt x="0" y="0"/>
                    </a:moveTo>
                    <a:lnTo>
                      <a:pt x="203200" y="0"/>
                    </a:lnTo>
                    <a:lnTo>
                      <a:pt x="406400" y="203200"/>
                    </a:lnTo>
                    <a:lnTo>
                      <a:pt x="203200" y="406400"/>
                    </a:lnTo>
                    <a:lnTo>
                      <a:pt x="0" y="406400"/>
                    </a:lnTo>
                    <a:lnTo>
                      <a:pt x="203200" y="203200"/>
                    </a:lnTo>
                    <a:lnTo>
                      <a:pt x="0" y="0"/>
                    </a:lnTo>
                    <a:close/>
                  </a:path>
                </a:pathLst>
              </a:custGeom>
              <a:solidFill>
                <a:srgbClr val="000000">
                  <a:alpha val="0"/>
                </a:srgbClr>
              </a:solidFill>
              <a:ln w="9525" cap="sq">
                <a:solidFill>
                  <a:srgbClr val="FFFFFF">
                    <a:alpha val="29804"/>
                  </a:srgbClr>
                </a:solidFill>
                <a:prstDash val="solid"/>
                <a:miter/>
              </a:ln>
            </p:spPr>
          </p:sp>
          <p:sp>
            <p:nvSpPr>
              <p:cNvPr name="TextBox 9" id="9"/>
              <p:cNvSpPr txBox="true"/>
              <p:nvPr/>
            </p:nvSpPr>
            <p:spPr>
              <a:xfrm>
                <a:off x="177800" y="-57150"/>
                <a:ext cx="152400" cy="463550"/>
              </a:xfrm>
              <a:prstGeom prst="rect">
                <a:avLst/>
              </a:prstGeom>
            </p:spPr>
            <p:txBody>
              <a:bodyPr anchor="ctr" rtlCol="false" tIns="50800" lIns="50800" bIns="50800" rIns="50800"/>
              <a:lstStyle/>
              <a:p>
                <a:pPr algn="ctr">
                  <a:lnSpc>
                    <a:spcPts val="2799"/>
                  </a:lnSpc>
                </a:pPr>
              </a:p>
            </p:txBody>
          </p:sp>
        </p:grpSp>
        <p:grpSp>
          <p:nvGrpSpPr>
            <p:cNvPr name="Group 10" id="10"/>
            <p:cNvGrpSpPr/>
            <p:nvPr/>
          </p:nvGrpSpPr>
          <p:grpSpPr>
            <a:xfrm rot="0">
              <a:off x="6096037" y="0"/>
              <a:ext cx="7588014" cy="7588014"/>
              <a:chOff x="0" y="0"/>
              <a:chExt cx="406400" cy="406400"/>
            </a:xfrm>
          </p:grpSpPr>
          <p:sp>
            <p:nvSpPr>
              <p:cNvPr name="Freeform 11" id="11"/>
              <p:cNvSpPr/>
              <p:nvPr/>
            </p:nvSpPr>
            <p:spPr>
              <a:xfrm flipH="false" flipV="false" rot="0">
                <a:off x="0" y="0"/>
                <a:ext cx="406400" cy="406400"/>
              </a:xfrm>
              <a:custGeom>
                <a:avLst/>
                <a:gdLst/>
                <a:ahLst/>
                <a:cxnLst/>
                <a:rect r="r" b="b" t="t" l="l"/>
                <a:pathLst>
                  <a:path h="406400" w="406400">
                    <a:moveTo>
                      <a:pt x="0" y="0"/>
                    </a:moveTo>
                    <a:lnTo>
                      <a:pt x="203200" y="0"/>
                    </a:lnTo>
                    <a:lnTo>
                      <a:pt x="406400" y="203200"/>
                    </a:lnTo>
                    <a:lnTo>
                      <a:pt x="203200" y="406400"/>
                    </a:lnTo>
                    <a:lnTo>
                      <a:pt x="0" y="406400"/>
                    </a:lnTo>
                    <a:lnTo>
                      <a:pt x="203200" y="203200"/>
                    </a:lnTo>
                    <a:lnTo>
                      <a:pt x="0" y="0"/>
                    </a:lnTo>
                    <a:close/>
                  </a:path>
                </a:pathLst>
              </a:custGeom>
              <a:solidFill>
                <a:srgbClr val="000000">
                  <a:alpha val="0"/>
                </a:srgbClr>
              </a:solidFill>
              <a:ln w="9525" cap="sq">
                <a:solidFill>
                  <a:srgbClr val="FFFFFF">
                    <a:alpha val="29804"/>
                  </a:srgbClr>
                </a:solidFill>
                <a:prstDash val="solid"/>
                <a:miter/>
              </a:ln>
            </p:spPr>
          </p:sp>
          <p:sp>
            <p:nvSpPr>
              <p:cNvPr name="TextBox 12" id="12"/>
              <p:cNvSpPr txBox="true"/>
              <p:nvPr/>
            </p:nvSpPr>
            <p:spPr>
              <a:xfrm>
                <a:off x="177800" y="-57150"/>
                <a:ext cx="152400" cy="463550"/>
              </a:xfrm>
              <a:prstGeom prst="rect">
                <a:avLst/>
              </a:prstGeom>
            </p:spPr>
            <p:txBody>
              <a:bodyPr anchor="ctr" rtlCol="false" tIns="50800" lIns="50800" bIns="50800" rIns="50800"/>
              <a:lstStyle/>
              <a:p>
                <a:pPr algn="ctr">
                  <a:lnSpc>
                    <a:spcPts val="2799"/>
                  </a:lnSpc>
                </a:pPr>
              </a:p>
            </p:txBody>
          </p:sp>
        </p:grpSp>
      </p:grpSp>
      <p:sp>
        <p:nvSpPr>
          <p:cNvPr name="TextBox 13" id="13"/>
          <p:cNvSpPr txBox="true"/>
          <p:nvPr/>
        </p:nvSpPr>
        <p:spPr>
          <a:xfrm rot="0">
            <a:off x="16714863" y="9021805"/>
            <a:ext cx="536206"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7</a:t>
            </a:r>
          </a:p>
        </p:txBody>
      </p:sp>
      <p:sp>
        <p:nvSpPr>
          <p:cNvPr name="TextBox 14" id="14"/>
          <p:cNvSpPr txBox="true"/>
          <p:nvPr/>
        </p:nvSpPr>
        <p:spPr>
          <a:xfrm rot="0">
            <a:off x="15706131" y="9021805"/>
            <a:ext cx="762100" cy="358742"/>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Slide</a:t>
            </a:r>
          </a:p>
        </p:txBody>
      </p:sp>
      <p:sp>
        <p:nvSpPr>
          <p:cNvPr name="TextBox 15" id="15"/>
          <p:cNvSpPr txBox="true"/>
          <p:nvPr/>
        </p:nvSpPr>
        <p:spPr>
          <a:xfrm rot="0">
            <a:off x="991621" y="180236"/>
            <a:ext cx="1743002" cy="368327"/>
          </a:xfrm>
          <a:prstGeom prst="rect">
            <a:avLst/>
          </a:prstGeom>
        </p:spPr>
        <p:txBody>
          <a:bodyPr anchor="t" rtlCol="false" tIns="0" lIns="0" bIns="0" rIns="0">
            <a:spAutoFit/>
          </a:bodyPr>
          <a:lstStyle/>
          <a:p>
            <a:pPr algn="l">
              <a:lnSpc>
                <a:spcPts val="2800"/>
              </a:lnSpc>
              <a:spcBef>
                <a:spcPct val="0"/>
              </a:spcBef>
            </a:pPr>
            <a:r>
              <a:rPr lang="en-US" b="true" sz="2000" i="true">
                <a:solidFill>
                  <a:srgbClr val="FFFFFF"/>
                </a:solidFill>
                <a:latin typeface="Poppins Bold Italics"/>
                <a:ea typeface="Poppins Bold Italics"/>
                <a:cs typeface="Poppins Bold Italics"/>
                <a:sym typeface="Poppins Bold Italics"/>
              </a:rPr>
              <a:t>BORCELLE</a:t>
            </a:r>
          </a:p>
        </p:txBody>
      </p:sp>
      <p:sp>
        <p:nvSpPr>
          <p:cNvPr name="TextBox 16" id="16"/>
          <p:cNvSpPr txBox="true"/>
          <p:nvPr/>
        </p:nvSpPr>
        <p:spPr>
          <a:xfrm rot="0">
            <a:off x="8680055" y="197306"/>
            <a:ext cx="927891"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17" id="17"/>
          <p:cNvSpPr txBox="true"/>
          <p:nvPr/>
        </p:nvSpPr>
        <p:spPr>
          <a:xfrm rot="0">
            <a:off x="11536689" y="197306"/>
            <a:ext cx="1537379"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18" id="18"/>
          <p:cNvSpPr txBox="true"/>
          <p:nvPr/>
        </p:nvSpPr>
        <p:spPr>
          <a:xfrm rot="0">
            <a:off x="5128069" y="197306"/>
            <a:ext cx="1537379"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19" id="19"/>
          <p:cNvSpPr txBox="true"/>
          <p:nvPr/>
        </p:nvSpPr>
        <p:spPr>
          <a:xfrm rot="0">
            <a:off x="481864" y="1908363"/>
            <a:ext cx="17028111" cy="5219875"/>
          </a:xfrm>
          <a:prstGeom prst="rect">
            <a:avLst/>
          </a:prstGeom>
        </p:spPr>
        <p:txBody>
          <a:bodyPr anchor="t" rtlCol="false" tIns="0" lIns="0" bIns="0" rIns="0">
            <a:spAutoFit/>
          </a:bodyPr>
          <a:lstStyle/>
          <a:p>
            <a:pPr algn="just" marL="733464" indent="-366732" lvl="1">
              <a:lnSpc>
                <a:spcPts val="5775"/>
              </a:lnSpc>
              <a:buFont typeface="Arial"/>
              <a:buChar char="•"/>
            </a:pPr>
            <a:r>
              <a:rPr lang="en-US" sz="3397" i="true">
                <a:solidFill>
                  <a:srgbClr val="FFFFFF"/>
                </a:solidFill>
                <a:latin typeface="Poppins Italics"/>
                <a:ea typeface="Poppins Italics"/>
                <a:cs typeface="Poppins Italics"/>
                <a:sym typeface="Poppins Italics"/>
              </a:rPr>
              <a:t>HTML (HyperText Markup Language)</a:t>
            </a:r>
          </a:p>
          <a:p>
            <a:pPr algn="just">
              <a:lnSpc>
                <a:spcPts val="4925"/>
              </a:lnSpc>
            </a:pPr>
            <a:r>
              <a:rPr lang="en-US" sz="2897" i="true">
                <a:solidFill>
                  <a:srgbClr val="FFFFFF"/>
                </a:solidFill>
                <a:latin typeface="Poppins Italics"/>
                <a:ea typeface="Poppins Italics"/>
                <a:cs typeface="Poppins Italics"/>
                <a:sym typeface="Poppins Italics"/>
              </a:rPr>
              <a:t> Used to create the structure and content of the web pages — such as headings, product listings, buttons, and forms.</a:t>
            </a:r>
          </a:p>
          <a:p>
            <a:pPr algn="just" marL="776642" indent="-388321" lvl="1">
              <a:lnSpc>
                <a:spcPts val="6115"/>
              </a:lnSpc>
              <a:buFont typeface="Arial"/>
              <a:buChar char="•"/>
            </a:pPr>
            <a:r>
              <a:rPr lang="en-US" sz="3597" i="true">
                <a:solidFill>
                  <a:srgbClr val="FFFFFF"/>
                </a:solidFill>
                <a:latin typeface="Poppins Italics"/>
                <a:ea typeface="Poppins Italics"/>
                <a:cs typeface="Poppins Italics"/>
                <a:sym typeface="Poppins Italics"/>
              </a:rPr>
              <a:t>CSS (Cascading Style Sheets)</a:t>
            </a:r>
          </a:p>
          <a:p>
            <a:pPr algn="just">
              <a:lnSpc>
                <a:spcPts val="4925"/>
              </a:lnSpc>
            </a:pPr>
            <a:r>
              <a:rPr lang="en-US" sz="2897" i="true">
                <a:solidFill>
                  <a:srgbClr val="FFFFFF"/>
                </a:solidFill>
                <a:latin typeface="Poppins Italics"/>
                <a:ea typeface="Poppins Italics"/>
                <a:cs typeface="Poppins Italics"/>
                <a:sym typeface="Poppins Italics"/>
              </a:rPr>
              <a:t> Used to style the website — including layout, colors, fonts, spacing, and visual design to make the site look clean and attractive.</a:t>
            </a:r>
          </a:p>
          <a:p>
            <a:pPr algn="just">
              <a:lnSpc>
                <a:spcPts val="4925"/>
              </a:lnSpc>
            </a:pPr>
          </a:p>
          <a:p>
            <a:pPr algn="just">
              <a:lnSpc>
                <a:spcPts val="4925"/>
              </a:lnSpc>
            </a:pPr>
          </a:p>
        </p:txBody>
      </p:sp>
      <p:grpSp>
        <p:nvGrpSpPr>
          <p:cNvPr name="Group 20" id="20"/>
          <p:cNvGrpSpPr/>
          <p:nvPr/>
        </p:nvGrpSpPr>
        <p:grpSpPr>
          <a:xfrm rot="0">
            <a:off x="9607945" y="1028700"/>
            <a:ext cx="10096065" cy="5899513"/>
            <a:chOff x="0" y="0"/>
            <a:chExt cx="11586891" cy="6770659"/>
          </a:xfrm>
        </p:grpSpPr>
        <p:sp>
          <p:nvSpPr>
            <p:cNvPr name="Freeform 21" id="21"/>
            <p:cNvSpPr/>
            <p:nvPr/>
          </p:nvSpPr>
          <p:spPr>
            <a:xfrm flipH="false" flipV="false" rot="0">
              <a:off x="0" y="0"/>
              <a:ext cx="11586890" cy="6770659"/>
            </a:xfrm>
            <a:custGeom>
              <a:avLst/>
              <a:gdLst/>
              <a:ahLst/>
              <a:cxnLst/>
              <a:rect r="r" b="b" t="t" l="l"/>
              <a:pathLst>
                <a:path h="6770659" w="11586890">
                  <a:moveTo>
                    <a:pt x="0" y="6770659"/>
                  </a:moveTo>
                  <a:lnTo>
                    <a:pt x="1346451" y="0"/>
                  </a:lnTo>
                  <a:lnTo>
                    <a:pt x="11586890" y="0"/>
                  </a:lnTo>
                  <a:lnTo>
                    <a:pt x="10240439" y="6770659"/>
                  </a:lnTo>
                  <a:close/>
                </a:path>
              </a:pathLst>
            </a:custGeom>
            <a:blipFill>
              <a:blip r:embed="rId4">
                <a:alphaModFix amt="43000"/>
              </a:blip>
              <a:stretch>
                <a:fillRect l="0" t="-78350" r="0" b="-78350"/>
              </a:stretch>
            </a:blipFill>
          </p:spPr>
        </p:sp>
      </p:grpSp>
      <p:sp>
        <p:nvSpPr>
          <p:cNvPr name="TextBox 22" id="22"/>
          <p:cNvSpPr txBox="true"/>
          <p:nvPr/>
        </p:nvSpPr>
        <p:spPr>
          <a:xfrm rot="0">
            <a:off x="481864" y="1028700"/>
            <a:ext cx="15677933" cy="1038284"/>
          </a:xfrm>
          <a:prstGeom prst="rect">
            <a:avLst/>
          </a:prstGeom>
        </p:spPr>
        <p:txBody>
          <a:bodyPr anchor="t" rtlCol="false" tIns="0" lIns="0" bIns="0" rIns="0">
            <a:spAutoFit/>
          </a:bodyPr>
          <a:lstStyle/>
          <a:p>
            <a:pPr algn="l">
              <a:lnSpc>
                <a:spcPts val="7436"/>
              </a:lnSpc>
            </a:pPr>
            <a:r>
              <a:rPr lang="en-US" b="true" sz="6822" i="true" u="sng">
                <a:solidFill>
                  <a:srgbClr val="EB2E04"/>
                </a:solidFill>
                <a:latin typeface="Poppins Bold Italics"/>
                <a:ea typeface="Poppins Bold Italics"/>
                <a:cs typeface="Poppins Bold Italics"/>
                <a:sym typeface="Poppins Bold Italics"/>
              </a:rPr>
              <a:t>TOOLS AND TECHNOLOGIES USED</a:t>
            </a:r>
          </a:p>
        </p:txBody>
      </p:sp>
      <p:sp>
        <p:nvSpPr>
          <p:cNvPr name="TextBox 23" id="23"/>
          <p:cNvSpPr txBox="true"/>
          <p:nvPr/>
        </p:nvSpPr>
        <p:spPr>
          <a:xfrm rot="0">
            <a:off x="545119" y="6089954"/>
            <a:ext cx="15677933" cy="1038284"/>
          </a:xfrm>
          <a:prstGeom prst="rect">
            <a:avLst/>
          </a:prstGeom>
        </p:spPr>
        <p:txBody>
          <a:bodyPr anchor="t" rtlCol="false" tIns="0" lIns="0" bIns="0" rIns="0">
            <a:spAutoFit/>
          </a:bodyPr>
          <a:lstStyle/>
          <a:p>
            <a:pPr algn="l">
              <a:lnSpc>
                <a:spcPts val="7436"/>
              </a:lnSpc>
            </a:pPr>
            <a:r>
              <a:rPr lang="en-US" b="true" sz="6822" i="true" u="sng">
                <a:solidFill>
                  <a:srgbClr val="EB2E04"/>
                </a:solidFill>
                <a:latin typeface="Poppins Bold Italics"/>
                <a:ea typeface="Poppins Bold Italics"/>
                <a:cs typeface="Poppins Bold Italics"/>
                <a:sym typeface="Poppins Bold Italics"/>
              </a:rPr>
              <a:t>DEVELOPMENT TOOL</a:t>
            </a:r>
          </a:p>
        </p:txBody>
      </p:sp>
      <p:sp>
        <p:nvSpPr>
          <p:cNvPr name="TextBox 24" id="24"/>
          <p:cNvSpPr txBox="true"/>
          <p:nvPr/>
        </p:nvSpPr>
        <p:spPr>
          <a:xfrm rot="0">
            <a:off x="545119" y="7490188"/>
            <a:ext cx="13576598" cy="1360268"/>
          </a:xfrm>
          <a:prstGeom prst="rect">
            <a:avLst/>
          </a:prstGeom>
        </p:spPr>
        <p:txBody>
          <a:bodyPr anchor="t" rtlCol="false" tIns="0" lIns="0" bIns="0" rIns="0">
            <a:spAutoFit/>
          </a:bodyPr>
          <a:lstStyle/>
          <a:p>
            <a:pPr algn="l" marL="878961" indent="-439481" lvl="1">
              <a:lnSpc>
                <a:spcPts val="5699"/>
              </a:lnSpc>
              <a:buFont typeface="Arial"/>
              <a:buChar char="•"/>
            </a:pPr>
            <a:r>
              <a:rPr lang="en-US" sz="4071">
                <a:solidFill>
                  <a:srgbClr val="FFFFFF"/>
                </a:solidFill>
                <a:latin typeface="Poppins"/>
                <a:ea typeface="Poppins"/>
                <a:cs typeface="Poppins"/>
                <a:sym typeface="Poppins"/>
              </a:rPr>
              <a:t>Visual Studio Code (VS Code)</a:t>
            </a:r>
          </a:p>
          <a:p>
            <a:pPr algn="l">
              <a:lnSpc>
                <a:spcPts val="4999"/>
              </a:lnSpc>
            </a:pPr>
            <a:r>
              <a:rPr lang="en-US" sz="3571">
                <a:solidFill>
                  <a:srgbClr val="FFFFFF"/>
                </a:solidFill>
                <a:latin typeface="Poppins"/>
                <a:ea typeface="Poppins"/>
                <a:cs typeface="Poppins"/>
                <a:sym typeface="Poppins"/>
              </a:rPr>
              <a:t> The main code editor used to build and organize HTML, CSS.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706633" y="8953418"/>
            <a:ext cx="552667" cy="552667"/>
            <a:chOff x="0" y="0"/>
            <a:chExt cx="111172" cy="111172"/>
          </a:xfrm>
        </p:grpSpPr>
        <p:sp>
          <p:nvSpPr>
            <p:cNvPr name="Freeform 3" id="3"/>
            <p:cNvSpPr/>
            <p:nvPr/>
          </p:nvSpPr>
          <p:spPr>
            <a:xfrm flipH="false" flipV="false" rot="0">
              <a:off x="0" y="0"/>
              <a:ext cx="111172" cy="111172"/>
            </a:xfrm>
            <a:custGeom>
              <a:avLst/>
              <a:gdLst/>
              <a:ahLst/>
              <a:cxnLst/>
              <a:rect r="r" b="b" t="t" l="l"/>
              <a:pathLst>
                <a:path h="111172" w="111172">
                  <a:moveTo>
                    <a:pt x="0" y="0"/>
                  </a:moveTo>
                  <a:lnTo>
                    <a:pt x="111172" y="0"/>
                  </a:lnTo>
                  <a:lnTo>
                    <a:pt x="111172" y="111172"/>
                  </a:lnTo>
                  <a:lnTo>
                    <a:pt x="0" y="111172"/>
                  </a:lnTo>
                  <a:close/>
                </a:path>
              </a:pathLst>
            </a:custGeom>
            <a:solidFill>
              <a:srgbClr val="000000">
                <a:alpha val="44706"/>
              </a:srgbClr>
            </a:solidFill>
            <a:ln w="9525" cap="sq">
              <a:solidFill>
                <a:srgbClr val="FFFFFF">
                  <a:alpha val="44706"/>
                </a:srgbClr>
              </a:solidFill>
              <a:prstDash val="solid"/>
              <a:miter/>
            </a:ln>
          </p:spPr>
        </p:sp>
        <p:sp>
          <p:nvSpPr>
            <p:cNvPr name="TextBox 4" id="4"/>
            <p:cNvSpPr txBox="true"/>
            <p:nvPr/>
          </p:nvSpPr>
          <p:spPr>
            <a:xfrm>
              <a:off x="0" y="-57150"/>
              <a:ext cx="111172" cy="168322"/>
            </a:xfrm>
            <a:prstGeom prst="rect">
              <a:avLst/>
            </a:prstGeom>
          </p:spPr>
          <p:txBody>
            <a:bodyPr anchor="ctr" rtlCol="false" tIns="50800" lIns="50800" bIns="50800" rIns="50800"/>
            <a:lstStyle/>
            <a:p>
              <a:pPr algn="ctr">
                <a:lnSpc>
                  <a:spcPts val="2799"/>
                </a:lnSpc>
              </a:pPr>
            </a:p>
          </p:txBody>
        </p:sp>
      </p:grpSp>
      <p:sp>
        <p:nvSpPr>
          <p:cNvPr name="Freeform 5" id="5"/>
          <p:cNvSpPr/>
          <p:nvPr/>
        </p:nvSpPr>
        <p:spPr>
          <a:xfrm flipH="false" flipV="false" rot="0">
            <a:off x="14660159" y="167168"/>
            <a:ext cx="2599141" cy="316623"/>
          </a:xfrm>
          <a:custGeom>
            <a:avLst/>
            <a:gdLst/>
            <a:ahLst/>
            <a:cxnLst/>
            <a:rect r="r" b="b" t="t" l="l"/>
            <a:pathLst>
              <a:path h="316623" w="2599141">
                <a:moveTo>
                  <a:pt x="0" y="0"/>
                </a:moveTo>
                <a:lnTo>
                  <a:pt x="2599141" y="0"/>
                </a:lnTo>
                <a:lnTo>
                  <a:pt x="2599141" y="316623"/>
                </a:lnTo>
                <a:lnTo>
                  <a:pt x="0" y="31662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159998" y="3527503"/>
            <a:ext cx="13510372" cy="7491707"/>
            <a:chOff x="0" y="0"/>
            <a:chExt cx="18013830" cy="9988942"/>
          </a:xfrm>
        </p:grpSpPr>
        <p:grpSp>
          <p:nvGrpSpPr>
            <p:cNvPr name="Group 7" id="7"/>
            <p:cNvGrpSpPr/>
            <p:nvPr/>
          </p:nvGrpSpPr>
          <p:grpSpPr>
            <a:xfrm rot="0">
              <a:off x="0" y="0"/>
              <a:ext cx="9988942" cy="9988942"/>
              <a:chOff x="0" y="0"/>
              <a:chExt cx="406400" cy="406400"/>
            </a:xfrm>
          </p:grpSpPr>
          <p:sp>
            <p:nvSpPr>
              <p:cNvPr name="Freeform 8" id="8"/>
              <p:cNvSpPr/>
              <p:nvPr/>
            </p:nvSpPr>
            <p:spPr>
              <a:xfrm flipH="false" flipV="false" rot="0">
                <a:off x="0" y="0"/>
                <a:ext cx="406400" cy="406400"/>
              </a:xfrm>
              <a:custGeom>
                <a:avLst/>
                <a:gdLst/>
                <a:ahLst/>
                <a:cxnLst/>
                <a:rect r="r" b="b" t="t" l="l"/>
                <a:pathLst>
                  <a:path h="406400" w="406400">
                    <a:moveTo>
                      <a:pt x="0" y="0"/>
                    </a:moveTo>
                    <a:lnTo>
                      <a:pt x="203200" y="0"/>
                    </a:lnTo>
                    <a:lnTo>
                      <a:pt x="406400" y="203200"/>
                    </a:lnTo>
                    <a:lnTo>
                      <a:pt x="203200" y="406400"/>
                    </a:lnTo>
                    <a:lnTo>
                      <a:pt x="0" y="406400"/>
                    </a:lnTo>
                    <a:lnTo>
                      <a:pt x="203200" y="203200"/>
                    </a:lnTo>
                    <a:lnTo>
                      <a:pt x="0" y="0"/>
                    </a:lnTo>
                    <a:close/>
                  </a:path>
                </a:pathLst>
              </a:custGeom>
              <a:solidFill>
                <a:srgbClr val="000000">
                  <a:alpha val="0"/>
                </a:srgbClr>
              </a:solidFill>
              <a:ln w="9525" cap="sq">
                <a:solidFill>
                  <a:srgbClr val="FFFFFF">
                    <a:alpha val="29804"/>
                  </a:srgbClr>
                </a:solidFill>
                <a:prstDash val="solid"/>
                <a:miter/>
              </a:ln>
            </p:spPr>
          </p:sp>
          <p:sp>
            <p:nvSpPr>
              <p:cNvPr name="TextBox 9" id="9"/>
              <p:cNvSpPr txBox="true"/>
              <p:nvPr/>
            </p:nvSpPr>
            <p:spPr>
              <a:xfrm>
                <a:off x="177800" y="-57150"/>
                <a:ext cx="152400" cy="463550"/>
              </a:xfrm>
              <a:prstGeom prst="rect">
                <a:avLst/>
              </a:prstGeom>
            </p:spPr>
            <p:txBody>
              <a:bodyPr anchor="ctr" rtlCol="false" tIns="50800" lIns="50800" bIns="50800" rIns="50800"/>
              <a:lstStyle/>
              <a:p>
                <a:pPr algn="ctr">
                  <a:lnSpc>
                    <a:spcPts val="2799"/>
                  </a:lnSpc>
                </a:pPr>
              </a:p>
            </p:txBody>
          </p:sp>
        </p:grpSp>
        <p:grpSp>
          <p:nvGrpSpPr>
            <p:cNvPr name="Group 10" id="10"/>
            <p:cNvGrpSpPr/>
            <p:nvPr/>
          </p:nvGrpSpPr>
          <p:grpSpPr>
            <a:xfrm rot="0">
              <a:off x="8024887" y="0"/>
              <a:ext cx="9988942" cy="9988942"/>
              <a:chOff x="0" y="0"/>
              <a:chExt cx="406400" cy="406400"/>
            </a:xfrm>
          </p:grpSpPr>
          <p:sp>
            <p:nvSpPr>
              <p:cNvPr name="Freeform 11" id="11"/>
              <p:cNvSpPr/>
              <p:nvPr/>
            </p:nvSpPr>
            <p:spPr>
              <a:xfrm flipH="false" flipV="false" rot="0">
                <a:off x="0" y="0"/>
                <a:ext cx="406400" cy="406400"/>
              </a:xfrm>
              <a:custGeom>
                <a:avLst/>
                <a:gdLst/>
                <a:ahLst/>
                <a:cxnLst/>
                <a:rect r="r" b="b" t="t" l="l"/>
                <a:pathLst>
                  <a:path h="406400" w="406400">
                    <a:moveTo>
                      <a:pt x="0" y="0"/>
                    </a:moveTo>
                    <a:lnTo>
                      <a:pt x="203200" y="0"/>
                    </a:lnTo>
                    <a:lnTo>
                      <a:pt x="406400" y="203200"/>
                    </a:lnTo>
                    <a:lnTo>
                      <a:pt x="203200" y="406400"/>
                    </a:lnTo>
                    <a:lnTo>
                      <a:pt x="0" y="406400"/>
                    </a:lnTo>
                    <a:lnTo>
                      <a:pt x="203200" y="203200"/>
                    </a:lnTo>
                    <a:lnTo>
                      <a:pt x="0" y="0"/>
                    </a:lnTo>
                    <a:close/>
                  </a:path>
                </a:pathLst>
              </a:custGeom>
              <a:solidFill>
                <a:srgbClr val="000000">
                  <a:alpha val="0"/>
                </a:srgbClr>
              </a:solidFill>
              <a:ln w="9525" cap="sq">
                <a:solidFill>
                  <a:srgbClr val="FFFFFF">
                    <a:alpha val="29804"/>
                  </a:srgbClr>
                </a:solidFill>
                <a:prstDash val="solid"/>
                <a:miter/>
              </a:ln>
            </p:spPr>
          </p:sp>
          <p:sp>
            <p:nvSpPr>
              <p:cNvPr name="TextBox 12" id="12"/>
              <p:cNvSpPr txBox="true"/>
              <p:nvPr/>
            </p:nvSpPr>
            <p:spPr>
              <a:xfrm>
                <a:off x="177800" y="-57150"/>
                <a:ext cx="152400" cy="463550"/>
              </a:xfrm>
              <a:prstGeom prst="rect">
                <a:avLst/>
              </a:prstGeom>
            </p:spPr>
            <p:txBody>
              <a:bodyPr anchor="ctr" rtlCol="false" tIns="50800" lIns="50800" bIns="50800" rIns="50800"/>
              <a:lstStyle/>
              <a:p>
                <a:pPr algn="ctr">
                  <a:lnSpc>
                    <a:spcPts val="2799"/>
                  </a:lnSpc>
                </a:pPr>
              </a:p>
            </p:txBody>
          </p:sp>
        </p:grpSp>
      </p:grpSp>
      <p:grpSp>
        <p:nvGrpSpPr>
          <p:cNvPr name="Group 13" id="13"/>
          <p:cNvGrpSpPr>
            <a:grpSpLocks noChangeAspect="true"/>
          </p:cNvGrpSpPr>
          <p:nvPr/>
        </p:nvGrpSpPr>
        <p:grpSpPr>
          <a:xfrm rot="0">
            <a:off x="9710609" y="3010455"/>
            <a:ext cx="5995522" cy="4932858"/>
            <a:chOff x="0" y="0"/>
            <a:chExt cx="6184570" cy="5088399"/>
          </a:xfrm>
        </p:grpSpPr>
        <p:sp>
          <p:nvSpPr>
            <p:cNvPr name="Freeform 14" id="14"/>
            <p:cNvSpPr/>
            <p:nvPr/>
          </p:nvSpPr>
          <p:spPr>
            <a:xfrm flipH="false" flipV="false" rot="0">
              <a:off x="0" y="0"/>
              <a:ext cx="6184570" cy="5088399"/>
            </a:xfrm>
            <a:custGeom>
              <a:avLst/>
              <a:gdLst/>
              <a:ahLst/>
              <a:cxnLst/>
              <a:rect r="r" b="b" t="t" l="l"/>
              <a:pathLst>
                <a:path h="5088399" w="6184570">
                  <a:moveTo>
                    <a:pt x="3433653" y="2544200"/>
                  </a:moveTo>
                  <a:lnTo>
                    <a:pt x="6184570" y="5088399"/>
                  </a:lnTo>
                  <a:lnTo>
                    <a:pt x="2750917" y="5088399"/>
                  </a:lnTo>
                  <a:lnTo>
                    <a:pt x="0" y="2544200"/>
                  </a:lnTo>
                  <a:lnTo>
                    <a:pt x="2750917" y="0"/>
                  </a:lnTo>
                  <a:lnTo>
                    <a:pt x="6184570" y="0"/>
                  </a:lnTo>
                  <a:lnTo>
                    <a:pt x="3433653" y="2544200"/>
                  </a:lnTo>
                  <a:close/>
                </a:path>
              </a:pathLst>
            </a:custGeom>
            <a:solidFill>
              <a:srgbClr val="F4F4F4"/>
            </a:solidFill>
          </p:spPr>
        </p:sp>
        <p:sp>
          <p:nvSpPr>
            <p:cNvPr name="Freeform 15" id="15"/>
            <p:cNvSpPr/>
            <p:nvPr/>
          </p:nvSpPr>
          <p:spPr>
            <a:xfrm flipH="false" flipV="false" rot="0">
              <a:off x="0" y="0"/>
              <a:ext cx="6184570" cy="5088399"/>
            </a:xfrm>
            <a:custGeom>
              <a:avLst/>
              <a:gdLst/>
              <a:ahLst/>
              <a:cxnLst/>
              <a:rect r="r" b="b" t="t" l="l"/>
              <a:pathLst>
                <a:path h="5088399" w="6184570">
                  <a:moveTo>
                    <a:pt x="3433653" y="2544200"/>
                  </a:moveTo>
                  <a:lnTo>
                    <a:pt x="6184570" y="5088399"/>
                  </a:lnTo>
                  <a:lnTo>
                    <a:pt x="2750917" y="5088399"/>
                  </a:lnTo>
                  <a:lnTo>
                    <a:pt x="0" y="2544200"/>
                  </a:lnTo>
                  <a:lnTo>
                    <a:pt x="2750917" y="0"/>
                  </a:lnTo>
                  <a:lnTo>
                    <a:pt x="6184570" y="0"/>
                  </a:lnTo>
                  <a:lnTo>
                    <a:pt x="3433653" y="2544200"/>
                  </a:lnTo>
                  <a:close/>
                </a:path>
              </a:pathLst>
            </a:custGeom>
            <a:blipFill>
              <a:blip r:embed="rId4"/>
              <a:stretch>
                <a:fillRect l="0" t="0" r="-16290" b="0"/>
              </a:stretch>
            </a:blipFill>
          </p:spPr>
        </p:sp>
      </p:grpSp>
      <p:grpSp>
        <p:nvGrpSpPr>
          <p:cNvPr name="Group 16" id="16"/>
          <p:cNvGrpSpPr>
            <a:grpSpLocks noChangeAspect="true"/>
          </p:cNvGrpSpPr>
          <p:nvPr/>
        </p:nvGrpSpPr>
        <p:grpSpPr>
          <a:xfrm rot="0">
            <a:off x="13777058" y="3010455"/>
            <a:ext cx="5995522" cy="4932858"/>
            <a:chOff x="0" y="0"/>
            <a:chExt cx="6184570" cy="5088399"/>
          </a:xfrm>
        </p:grpSpPr>
        <p:sp>
          <p:nvSpPr>
            <p:cNvPr name="Freeform 17" id="17"/>
            <p:cNvSpPr/>
            <p:nvPr/>
          </p:nvSpPr>
          <p:spPr>
            <a:xfrm flipH="false" flipV="false" rot="0">
              <a:off x="0" y="0"/>
              <a:ext cx="6184570" cy="5088399"/>
            </a:xfrm>
            <a:custGeom>
              <a:avLst/>
              <a:gdLst/>
              <a:ahLst/>
              <a:cxnLst/>
              <a:rect r="r" b="b" t="t" l="l"/>
              <a:pathLst>
                <a:path h="5088399" w="6184570">
                  <a:moveTo>
                    <a:pt x="3433653" y="2544200"/>
                  </a:moveTo>
                  <a:lnTo>
                    <a:pt x="6184570" y="5088399"/>
                  </a:lnTo>
                  <a:lnTo>
                    <a:pt x="2750917" y="5088399"/>
                  </a:lnTo>
                  <a:lnTo>
                    <a:pt x="0" y="2544200"/>
                  </a:lnTo>
                  <a:lnTo>
                    <a:pt x="2750917" y="0"/>
                  </a:lnTo>
                  <a:lnTo>
                    <a:pt x="6184570" y="0"/>
                  </a:lnTo>
                  <a:lnTo>
                    <a:pt x="3433653" y="2544200"/>
                  </a:lnTo>
                  <a:close/>
                </a:path>
              </a:pathLst>
            </a:custGeom>
            <a:solidFill>
              <a:srgbClr val="F4F4F4"/>
            </a:solidFill>
          </p:spPr>
        </p:sp>
        <p:sp>
          <p:nvSpPr>
            <p:cNvPr name="Freeform 18" id="18"/>
            <p:cNvSpPr/>
            <p:nvPr/>
          </p:nvSpPr>
          <p:spPr>
            <a:xfrm flipH="false" flipV="false" rot="0">
              <a:off x="0" y="0"/>
              <a:ext cx="6184570" cy="5088399"/>
            </a:xfrm>
            <a:custGeom>
              <a:avLst/>
              <a:gdLst/>
              <a:ahLst/>
              <a:cxnLst/>
              <a:rect r="r" b="b" t="t" l="l"/>
              <a:pathLst>
                <a:path h="5088399" w="6184570">
                  <a:moveTo>
                    <a:pt x="3433653" y="2544200"/>
                  </a:moveTo>
                  <a:lnTo>
                    <a:pt x="6184570" y="5088399"/>
                  </a:lnTo>
                  <a:lnTo>
                    <a:pt x="2750917" y="5088399"/>
                  </a:lnTo>
                  <a:lnTo>
                    <a:pt x="0" y="2544200"/>
                  </a:lnTo>
                  <a:lnTo>
                    <a:pt x="2750917" y="0"/>
                  </a:lnTo>
                  <a:lnTo>
                    <a:pt x="6184570" y="0"/>
                  </a:lnTo>
                  <a:lnTo>
                    <a:pt x="3433653" y="2544200"/>
                  </a:lnTo>
                  <a:close/>
                </a:path>
              </a:pathLst>
            </a:custGeom>
            <a:blipFill>
              <a:blip r:embed="rId4"/>
              <a:stretch>
                <a:fillRect l="-8145" t="0" r="-8145" b="0"/>
              </a:stretch>
            </a:blipFill>
          </p:spPr>
        </p:sp>
      </p:grpSp>
      <p:sp>
        <p:nvSpPr>
          <p:cNvPr name="TextBox 19" id="19"/>
          <p:cNvSpPr txBox="true"/>
          <p:nvPr/>
        </p:nvSpPr>
        <p:spPr>
          <a:xfrm rot="0">
            <a:off x="16714863" y="9021805"/>
            <a:ext cx="536206"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8</a:t>
            </a:r>
          </a:p>
        </p:txBody>
      </p:sp>
      <p:sp>
        <p:nvSpPr>
          <p:cNvPr name="TextBox 20" id="20"/>
          <p:cNvSpPr txBox="true"/>
          <p:nvPr/>
        </p:nvSpPr>
        <p:spPr>
          <a:xfrm rot="0">
            <a:off x="15706131" y="9021805"/>
            <a:ext cx="762100" cy="358742"/>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Slide</a:t>
            </a:r>
          </a:p>
        </p:txBody>
      </p:sp>
      <p:sp>
        <p:nvSpPr>
          <p:cNvPr name="TextBox 21" id="21"/>
          <p:cNvSpPr txBox="true"/>
          <p:nvPr/>
        </p:nvSpPr>
        <p:spPr>
          <a:xfrm rot="0">
            <a:off x="991621" y="107978"/>
            <a:ext cx="1743002" cy="368327"/>
          </a:xfrm>
          <a:prstGeom prst="rect">
            <a:avLst/>
          </a:prstGeom>
        </p:spPr>
        <p:txBody>
          <a:bodyPr anchor="t" rtlCol="false" tIns="0" lIns="0" bIns="0" rIns="0">
            <a:spAutoFit/>
          </a:bodyPr>
          <a:lstStyle/>
          <a:p>
            <a:pPr algn="l">
              <a:lnSpc>
                <a:spcPts val="2800"/>
              </a:lnSpc>
              <a:spcBef>
                <a:spcPct val="0"/>
              </a:spcBef>
            </a:pPr>
            <a:r>
              <a:rPr lang="en-US" b="true" sz="2000" i="true">
                <a:solidFill>
                  <a:srgbClr val="FFFFFF"/>
                </a:solidFill>
                <a:latin typeface="Poppins Bold Italics"/>
                <a:ea typeface="Poppins Bold Italics"/>
                <a:cs typeface="Poppins Bold Italics"/>
                <a:sym typeface="Poppins Bold Italics"/>
              </a:rPr>
              <a:t>BORCELLE</a:t>
            </a:r>
          </a:p>
        </p:txBody>
      </p:sp>
      <p:sp>
        <p:nvSpPr>
          <p:cNvPr name="TextBox 22" id="22"/>
          <p:cNvSpPr txBox="true"/>
          <p:nvPr/>
        </p:nvSpPr>
        <p:spPr>
          <a:xfrm rot="0">
            <a:off x="8680055" y="125048"/>
            <a:ext cx="927891"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23" id="23"/>
          <p:cNvSpPr txBox="true"/>
          <p:nvPr/>
        </p:nvSpPr>
        <p:spPr>
          <a:xfrm rot="0">
            <a:off x="11536689" y="125048"/>
            <a:ext cx="1537379"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24" id="24"/>
          <p:cNvSpPr txBox="true"/>
          <p:nvPr/>
        </p:nvSpPr>
        <p:spPr>
          <a:xfrm rot="0">
            <a:off x="5128069" y="125048"/>
            <a:ext cx="1537379"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25" id="25"/>
          <p:cNvSpPr txBox="true"/>
          <p:nvPr/>
        </p:nvSpPr>
        <p:spPr>
          <a:xfrm rot="0">
            <a:off x="555420" y="1038225"/>
            <a:ext cx="8310431" cy="1050290"/>
          </a:xfrm>
          <a:prstGeom prst="rect">
            <a:avLst/>
          </a:prstGeom>
        </p:spPr>
        <p:txBody>
          <a:bodyPr anchor="t" rtlCol="false" tIns="0" lIns="0" bIns="0" rIns="0">
            <a:spAutoFit/>
          </a:bodyPr>
          <a:lstStyle/>
          <a:p>
            <a:pPr algn="l">
              <a:lnSpc>
                <a:spcPts val="7629"/>
              </a:lnSpc>
            </a:pPr>
            <a:r>
              <a:rPr lang="en-US" b="true" sz="6999" i="true" u="sng">
                <a:solidFill>
                  <a:srgbClr val="EB2E04"/>
                </a:solidFill>
                <a:latin typeface="Poppins Bold Italics"/>
                <a:ea typeface="Poppins Bold Italics"/>
                <a:cs typeface="Poppins Bold Italics"/>
                <a:sym typeface="Poppins Bold Italics"/>
              </a:rPr>
              <a:t>KEY FEATURES</a:t>
            </a:r>
          </a:p>
        </p:txBody>
      </p:sp>
      <p:sp>
        <p:nvSpPr>
          <p:cNvPr name="TextBox 26" id="26"/>
          <p:cNvSpPr txBox="true"/>
          <p:nvPr/>
        </p:nvSpPr>
        <p:spPr>
          <a:xfrm rot="0">
            <a:off x="555420" y="2386221"/>
            <a:ext cx="16079571" cy="3090664"/>
          </a:xfrm>
          <a:prstGeom prst="rect">
            <a:avLst/>
          </a:prstGeom>
        </p:spPr>
        <p:txBody>
          <a:bodyPr anchor="t" rtlCol="false" tIns="0" lIns="0" bIns="0" rIns="0">
            <a:spAutoFit/>
          </a:bodyPr>
          <a:lstStyle/>
          <a:p>
            <a:pPr algn="l">
              <a:lnSpc>
                <a:spcPts val="5631"/>
              </a:lnSpc>
            </a:pPr>
            <a:r>
              <a:rPr lang="en-US" sz="4022" b="true">
                <a:solidFill>
                  <a:srgbClr val="EB2E04"/>
                </a:solidFill>
                <a:latin typeface="Poppins Bold"/>
                <a:ea typeface="Poppins Bold"/>
                <a:cs typeface="Poppins Bold"/>
                <a:sym typeface="Poppins Bold"/>
              </a:rPr>
              <a:t>1. Simple Online Shopping Experience</a:t>
            </a:r>
          </a:p>
          <a:p>
            <a:pPr algn="l" marL="717292" indent="-358646" lvl="1">
              <a:lnSpc>
                <a:spcPts val="4651"/>
              </a:lnSpc>
              <a:buFont typeface="Arial"/>
              <a:buChar char="•"/>
            </a:pPr>
            <a:r>
              <a:rPr lang="en-US" b="true" sz="3322">
                <a:solidFill>
                  <a:srgbClr val="FFFFFF"/>
                </a:solidFill>
                <a:latin typeface="Poppins Bold"/>
                <a:ea typeface="Poppins Bold"/>
                <a:cs typeface="Poppins Bold"/>
                <a:sym typeface="Poppins Bold"/>
              </a:rPr>
              <a:t>Users can easily browse and select model cars.</a:t>
            </a:r>
          </a:p>
          <a:p>
            <a:pPr algn="l" marL="717292" indent="-358646" lvl="1">
              <a:lnSpc>
                <a:spcPts val="4651"/>
              </a:lnSpc>
              <a:buFont typeface="Arial"/>
              <a:buChar char="•"/>
            </a:pPr>
            <a:r>
              <a:rPr lang="en-US" b="true" sz="3322">
                <a:solidFill>
                  <a:srgbClr val="FFFFFF"/>
                </a:solidFill>
                <a:latin typeface="Poppins Bold"/>
                <a:ea typeface="Poppins Bold"/>
                <a:cs typeface="Poppins Bold"/>
                <a:sym typeface="Poppins Bold"/>
              </a:rPr>
              <a:t>Products are displayed clearly with names and images.</a:t>
            </a:r>
          </a:p>
          <a:p>
            <a:pPr algn="l">
              <a:lnSpc>
                <a:spcPts val="9615"/>
              </a:lnSpc>
              <a:spcBef>
                <a:spcPct val="0"/>
              </a:spcBef>
            </a:pPr>
          </a:p>
        </p:txBody>
      </p:sp>
      <p:sp>
        <p:nvSpPr>
          <p:cNvPr name="TextBox 27" id="27"/>
          <p:cNvSpPr txBox="true"/>
          <p:nvPr/>
        </p:nvSpPr>
        <p:spPr>
          <a:xfrm rot="0">
            <a:off x="457194" y="4309455"/>
            <a:ext cx="17373612" cy="2635004"/>
          </a:xfrm>
          <a:prstGeom prst="rect">
            <a:avLst/>
          </a:prstGeom>
        </p:spPr>
        <p:txBody>
          <a:bodyPr anchor="t" rtlCol="false" tIns="0" lIns="0" bIns="0" rIns="0">
            <a:spAutoFit/>
          </a:bodyPr>
          <a:lstStyle/>
          <a:p>
            <a:pPr algn="l">
              <a:lnSpc>
                <a:spcPts val="5928"/>
              </a:lnSpc>
            </a:pPr>
            <a:r>
              <a:rPr lang="en-US" sz="4234" b="true">
                <a:solidFill>
                  <a:srgbClr val="EB2E04"/>
                </a:solidFill>
                <a:latin typeface="Poppins Bold"/>
                <a:ea typeface="Poppins Bold"/>
                <a:cs typeface="Poppins Bold"/>
                <a:sym typeface="Poppins Bold"/>
              </a:rPr>
              <a:t>2. Checkout Popup Form</a:t>
            </a:r>
          </a:p>
          <a:p>
            <a:pPr algn="l" marL="763138" indent="-381569" lvl="1">
              <a:lnSpc>
                <a:spcPts val="4948"/>
              </a:lnSpc>
              <a:buFont typeface="Arial"/>
              <a:buChar char="•"/>
            </a:pPr>
            <a:r>
              <a:rPr lang="en-US" b="true" sz="3534">
                <a:solidFill>
                  <a:srgbClr val="FFFFFF"/>
                </a:solidFill>
                <a:latin typeface="Poppins Bold"/>
                <a:ea typeface="Poppins Bold"/>
                <a:cs typeface="Poppins Bold"/>
                <a:sym typeface="Poppins Bold"/>
              </a:rPr>
              <a:t>When users click the "Checkout" button, a popup appears instead of redirecting them to another page.</a:t>
            </a:r>
          </a:p>
          <a:p>
            <a:pPr algn="l" marL="763138" indent="-381569" lvl="1">
              <a:lnSpc>
                <a:spcPts val="4948"/>
              </a:lnSpc>
              <a:spcBef>
                <a:spcPct val="0"/>
              </a:spcBef>
              <a:buFont typeface="Arial"/>
              <a:buChar char="•"/>
            </a:pPr>
            <a:r>
              <a:rPr lang="en-US" b="true" sz="3534">
                <a:solidFill>
                  <a:srgbClr val="FFFFFF"/>
                </a:solidFill>
                <a:latin typeface="Poppins Bold"/>
                <a:ea typeface="Poppins Bold"/>
                <a:cs typeface="Poppins Bold"/>
                <a:sym typeface="Poppins Bold"/>
              </a:rPr>
              <a:t>The form collects name, age, and address quickly and efficiently.</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2714538" y="4037934"/>
            <a:ext cx="13510372" cy="7491707"/>
            <a:chOff x="0" y="0"/>
            <a:chExt cx="18013830" cy="9988942"/>
          </a:xfrm>
        </p:grpSpPr>
        <p:grpSp>
          <p:nvGrpSpPr>
            <p:cNvPr name="Group 3" id="3"/>
            <p:cNvGrpSpPr/>
            <p:nvPr/>
          </p:nvGrpSpPr>
          <p:grpSpPr>
            <a:xfrm rot="0">
              <a:off x="0" y="0"/>
              <a:ext cx="9988942" cy="9988942"/>
              <a:chOff x="0" y="0"/>
              <a:chExt cx="406400" cy="406400"/>
            </a:xfrm>
          </p:grpSpPr>
          <p:sp>
            <p:nvSpPr>
              <p:cNvPr name="Freeform 4" id="4"/>
              <p:cNvSpPr/>
              <p:nvPr/>
            </p:nvSpPr>
            <p:spPr>
              <a:xfrm flipH="false" flipV="false" rot="0">
                <a:off x="0" y="0"/>
                <a:ext cx="406400" cy="406400"/>
              </a:xfrm>
              <a:custGeom>
                <a:avLst/>
                <a:gdLst/>
                <a:ahLst/>
                <a:cxnLst/>
                <a:rect r="r" b="b" t="t" l="l"/>
                <a:pathLst>
                  <a:path h="406400" w="406400">
                    <a:moveTo>
                      <a:pt x="0" y="0"/>
                    </a:moveTo>
                    <a:lnTo>
                      <a:pt x="203200" y="0"/>
                    </a:lnTo>
                    <a:lnTo>
                      <a:pt x="406400" y="203200"/>
                    </a:lnTo>
                    <a:lnTo>
                      <a:pt x="203200" y="406400"/>
                    </a:lnTo>
                    <a:lnTo>
                      <a:pt x="0" y="406400"/>
                    </a:lnTo>
                    <a:lnTo>
                      <a:pt x="203200" y="203200"/>
                    </a:lnTo>
                    <a:lnTo>
                      <a:pt x="0" y="0"/>
                    </a:lnTo>
                    <a:close/>
                  </a:path>
                </a:pathLst>
              </a:custGeom>
              <a:solidFill>
                <a:srgbClr val="000000">
                  <a:alpha val="0"/>
                </a:srgbClr>
              </a:solidFill>
              <a:ln w="9525" cap="sq">
                <a:solidFill>
                  <a:srgbClr val="FFFFFF">
                    <a:alpha val="29804"/>
                  </a:srgbClr>
                </a:solidFill>
                <a:prstDash val="solid"/>
                <a:miter/>
              </a:ln>
            </p:spPr>
          </p:sp>
          <p:sp>
            <p:nvSpPr>
              <p:cNvPr name="TextBox 5" id="5"/>
              <p:cNvSpPr txBox="true"/>
              <p:nvPr/>
            </p:nvSpPr>
            <p:spPr>
              <a:xfrm>
                <a:off x="177800" y="-57150"/>
                <a:ext cx="152400" cy="463550"/>
              </a:xfrm>
              <a:prstGeom prst="rect">
                <a:avLst/>
              </a:prstGeom>
            </p:spPr>
            <p:txBody>
              <a:bodyPr anchor="ctr" rtlCol="false" tIns="50800" lIns="50800" bIns="50800" rIns="50800"/>
              <a:lstStyle/>
              <a:p>
                <a:pPr algn="ctr">
                  <a:lnSpc>
                    <a:spcPts val="2799"/>
                  </a:lnSpc>
                </a:pPr>
              </a:p>
            </p:txBody>
          </p:sp>
        </p:grpSp>
        <p:grpSp>
          <p:nvGrpSpPr>
            <p:cNvPr name="Group 6" id="6"/>
            <p:cNvGrpSpPr/>
            <p:nvPr/>
          </p:nvGrpSpPr>
          <p:grpSpPr>
            <a:xfrm rot="0">
              <a:off x="8024887" y="0"/>
              <a:ext cx="9988942" cy="9988942"/>
              <a:chOff x="0" y="0"/>
              <a:chExt cx="406400" cy="406400"/>
            </a:xfrm>
          </p:grpSpPr>
          <p:sp>
            <p:nvSpPr>
              <p:cNvPr name="Freeform 7" id="7"/>
              <p:cNvSpPr/>
              <p:nvPr/>
            </p:nvSpPr>
            <p:spPr>
              <a:xfrm flipH="false" flipV="false" rot="0">
                <a:off x="0" y="0"/>
                <a:ext cx="406400" cy="406400"/>
              </a:xfrm>
              <a:custGeom>
                <a:avLst/>
                <a:gdLst/>
                <a:ahLst/>
                <a:cxnLst/>
                <a:rect r="r" b="b" t="t" l="l"/>
                <a:pathLst>
                  <a:path h="406400" w="406400">
                    <a:moveTo>
                      <a:pt x="0" y="0"/>
                    </a:moveTo>
                    <a:lnTo>
                      <a:pt x="203200" y="0"/>
                    </a:lnTo>
                    <a:lnTo>
                      <a:pt x="406400" y="203200"/>
                    </a:lnTo>
                    <a:lnTo>
                      <a:pt x="203200" y="406400"/>
                    </a:lnTo>
                    <a:lnTo>
                      <a:pt x="0" y="406400"/>
                    </a:lnTo>
                    <a:lnTo>
                      <a:pt x="203200" y="203200"/>
                    </a:lnTo>
                    <a:lnTo>
                      <a:pt x="0" y="0"/>
                    </a:lnTo>
                    <a:close/>
                  </a:path>
                </a:pathLst>
              </a:custGeom>
              <a:solidFill>
                <a:srgbClr val="000000">
                  <a:alpha val="0"/>
                </a:srgbClr>
              </a:solidFill>
              <a:ln w="9525" cap="sq">
                <a:solidFill>
                  <a:srgbClr val="FFFFFF">
                    <a:alpha val="29804"/>
                  </a:srgbClr>
                </a:solidFill>
                <a:prstDash val="solid"/>
                <a:miter/>
              </a:ln>
            </p:spPr>
          </p:sp>
          <p:sp>
            <p:nvSpPr>
              <p:cNvPr name="TextBox 8" id="8"/>
              <p:cNvSpPr txBox="true"/>
              <p:nvPr/>
            </p:nvSpPr>
            <p:spPr>
              <a:xfrm>
                <a:off x="177800" y="-57150"/>
                <a:ext cx="152400" cy="463550"/>
              </a:xfrm>
              <a:prstGeom prst="rect">
                <a:avLst/>
              </a:prstGeom>
            </p:spPr>
            <p:txBody>
              <a:bodyPr anchor="ctr" rtlCol="false" tIns="50800" lIns="50800" bIns="50800" rIns="50800"/>
              <a:lstStyle/>
              <a:p>
                <a:pPr algn="ctr">
                  <a:lnSpc>
                    <a:spcPts val="2799"/>
                  </a:lnSpc>
                </a:pPr>
              </a:p>
            </p:txBody>
          </p:sp>
        </p:grpSp>
      </p:grpSp>
      <p:grpSp>
        <p:nvGrpSpPr>
          <p:cNvPr name="Group 9" id="9"/>
          <p:cNvGrpSpPr/>
          <p:nvPr/>
        </p:nvGrpSpPr>
        <p:grpSpPr>
          <a:xfrm rot="-10800000">
            <a:off x="9710722" y="-2348207"/>
            <a:ext cx="13510372" cy="7491707"/>
            <a:chOff x="0" y="0"/>
            <a:chExt cx="18013830" cy="9988942"/>
          </a:xfrm>
        </p:grpSpPr>
        <p:grpSp>
          <p:nvGrpSpPr>
            <p:cNvPr name="Group 10" id="10"/>
            <p:cNvGrpSpPr/>
            <p:nvPr/>
          </p:nvGrpSpPr>
          <p:grpSpPr>
            <a:xfrm rot="0">
              <a:off x="0" y="0"/>
              <a:ext cx="9988942" cy="9988942"/>
              <a:chOff x="0" y="0"/>
              <a:chExt cx="406400" cy="406400"/>
            </a:xfrm>
          </p:grpSpPr>
          <p:sp>
            <p:nvSpPr>
              <p:cNvPr name="Freeform 11" id="11"/>
              <p:cNvSpPr/>
              <p:nvPr/>
            </p:nvSpPr>
            <p:spPr>
              <a:xfrm flipH="false" flipV="false" rot="0">
                <a:off x="0" y="0"/>
                <a:ext cx="406400" cy="406400"/>
              </a:xfrm>
              <a:custGeom>
                <a:avLst/>
                <a:gdLst/>
                <a:ahLst/>
                <a:cxnLst/>
                <a:rect r="r" b="b" t="t" l="l"/>
                <a:pathLst>
                  <a:path h="406400" w="406400">
                    <a:moveTo>
                      <a:pt x="0" y="0"/>
                    </a:moveTo>
                    <a:lnTo>
                      <a:pt x="203200" y="0"/>
                    </a:lnTo>
                    <a:lnTo>
                      <a:pt x="406400" y="203200"/>
                    </a:lnTo>
                    <a:lnTo>
                      <a:pt x="203200" y="406400"/>
                    </a:lnTo>
                    <a:lnTo>
                      <a:pt x="0" y="406400"/>
                    </a:lnTo>
                    <a:lnTo>
                      <a:pt x="203200" y="203200"/>
                    </a:lnTo>
                    <a:lnTo>
                      <a:pt x="0" y="0"/>
                    </a:lnTo>
                    <a:close/>
                  </a:path>
                </a:pathLst>
              </a:custGeom>
              <a:solidFill>
                <a:srgbClr val="000000">
                  <a:alpha val="0"/>
                </a:srgbClr>
              </a:solidFill>
              <a:ln w="9525" cap="sq">
                <a:solidFill>
                  <a:srgbClr val="FFFFFF">
                    <a:alpha val="29804"/>
                  </a:srgbClr>
                </a:solidFill>
                <a:prstDash val="solid"/>
                <a:miter/>
              </a:ln>
            </p:spPr>
          </p:sp>
          <p:sp>
            <p:nvSpPr>
              <p:cNvPr name="TextBox 12" id="12"/>
              <p:cNvSpPr txBox="true"/>
              <p:nvPr/>
            </p:nvSpPr>
            <p:spPr>
              <a:xfrm>
                <a:off x="177800" y="-57150"/>
                <a:ext cx="152400" cy="463550"/>
              </a:xfrm>
              <a:prstGeom prst="rect">
                <a:avLst/>
              </a:prstGeom>
            </p:spPr>
            <p:txBody>
              <a:bodyPr anchor="ctr" rtlCol="false" tIns="50800" lIns="50800" bIns="50800" rIns="50800"/>
              <a:lstStyle/>
              <a:p>
                <a:pPr algn="ctr">
                  <a:lnSpc>
                    <a:spcPts val="2799"/>
                  </a:lnSpc>
                </a:pPr>
              </a:p>
            </p:txBody>
          </p:sp>
        </p:grpSp>
        <p:grpSp>
          <p:nvGrpSpPr>
            <p:cNvPr name="Group 13" id="13"/>
            <p:cNvGrpSpPr/>
            <p:nvPr/>
          </p:nvGrpSpPr>
          <p:grpSpPr>
            <a:xfrm rot="0">
              <a:off x="8024887" y="0"/>
              <a:ext cx="9988942" cy="9988942"/>
              <a:chOff x="0" y="0"/>
              <a:chExt cx="406400" cy="406400"/>
            </a:xfrm>
          </p:grpSpPr>
          <p:sp>
            <p:nvSpPr>
              <p:cNvPr name="Freeform 14" id="14"/>
              <p:cNvSpPr/>
              <p:nvPr/>
            </p:nvSpPr>
            <p:spPr>
              <a:xfrm flipH="false" flipV="false" rot="0">
                <a:off x="0" y="0"/>
                <a:ext cx="406400" cy="406400"/>
              </a:xfrm>
              <a:custGeom>
                <a:avLst/>
                <a:gdLst/>
                <a:ahLst/>
                <a:cxnLst/>
                <a:rect r="r" b="b" t="t" l="l"/>
                <a:pathLst>
                  <a:path h="406400" w="406400">
                    <a:moveTo>
                      <a:pt x="0" y="0"/>
                    </a:moveTo>
                    <a:lnTo>
                      <a:pt x="203200" y="0"/>
                    </a:lnTo>
                    <a:lnTo>
                      <a:pt x="406400" y="203200"/>
                    </a:lnTo>
                    <a:lnTo>
                      <a:pt x="203200" y="406400"/>
                    </a:lnTo>
                    <a:lnTo>
                      <a:pt x="0" y="406400"/>
                    </a:lnTo>
                    <a:lnTo>
                      <a:pt x="203200" y="203200"/>
                    </a:lnTo>
                    <a:lnTo>
                      <a:pt x="0" y="0"/>
                    </a:lnTo>
                    <a:close/>
                  </a:path>
                </a:pathLst>
              </a:custGeom>
              <a:solidFill>
                <a:srgbClr val="000000">
                  <a:alpha val="0"/>
                </a:srgbClr>
              </a:solidFill>
              <a:ln w="9525" cap="sq">
                <a:solidFill>
                  <a:srgbClr val="FFFFFF">
                    <a:alpha val="29804"/>
                  </a:srgbClr>
                </a:solidFill>
                <a:prstDash val="solid"/>
                <a:miter/>
              </a:ln>
            </p:spPr>
          </p:sp>
          <p:sp>
            <p:nvSpPr>
              <p:cNvPr name="TextBox 15" id="15"/>
              <p:cNvSpPr txBox="true"/>
              <p:nvPr/>
            </p:nvSpPr>
            <p:spPr>
              <a:xfrm>
                <a:off x="177800" y="-57150"/>
                <a:ext cx="152400" cy="463550"/>
              </a:xfrm>
              <a:prstGeom prst="rect">
                <a:avLst/>
              </a:prstGeom>
            </p:spPr>
            <p:txBody>
              <a:bodyPr anchor="ctr" rtlCol="false" tIns="50800" lIns="50800" bIns="50800" rIns="50800"/>
              <a:lstStyle/>
              <a:p>
                <a:pPr algn="ctr">
                  <a:lnSpc>
                    <a:spcPts val="2799"/>
                  </a:lnSpc>
                </a:pPr>
              </a:p>
            </p:txBody>
          </p:sp>
        </p:grpSp>
      </p:grpSp>
      <p:grpSp>
        <p:nvGrpSpPr>
          <p:cNvPr name="Group 16" id="16"/>
          <p:cNvGrpSpPr/>
          <p:nvPr/>
        </p:nvGrpSpPr>
        <p:grpSpPr>
          <a:xfrm rot="0">
            <a:off x="16706633" y="8953418"/>
            <a:ext cx="552667" cy="552667"/>
            <a:chOff x="0" y="0"/>
            <a:chExt cx="111172" cy="111172"/>
          </a:xfrm>
        </p:grpSpPr>
        <p:sp>
          <p:nvSpPr>
            <p:cNvPr name="Freeform 17" id="17"/>
            <p:cNvSpPr/>
            <p:nvPr/>
          </p:nvSpPr>
          <p:spPr>
            <a:xfrm flipH="false" flipV="false" rot="0">
              <a:off x="0" y="0"/>
              <a:ext cx="111172" cy="111172"/>
            </a:xfrm>
            <a:custGeom>
              <a:avLst/>
              <a:gdLst/>
              <a:ahLst/>
              <a:cxnLst/>
              <a:rect r="r" b="b" t="t" l="l"/>
              <a:pathLst>
                <a:path h="111172" w="111172">
                  <a:moveTo>
                    <a:pt x="0" y="0"/>
                  </a:moveTo>
                  <a:lnTo>
                    <a:pt x="111172" y="0"/>
                  </a:lnTo>
                  <a:lnTo>
                    <a:pt x="111172" y="111172"/>
                  </a:lnTo>
                  <a:lnTo>
                    <a:pt x="0" y="111172"/>
                  </a:lnTo>
                  <a:close/>
                </a:path>
              </a:pathLst>
            </a:custGeom>
            <a:solidFill>
              <a:srgbClr val="000000">
                <a:alpha val="44706"/>
              </a:srgbClr>
            </a:solidFill>
            <a:ln w="9525" cap="sq">
              <a:solidFill>
                <a:srgbClr val="FFFFFF">
                  <a:alpha val="44706"/>
                </a:srgbClr>
              </a:solidFill>
              <a:prstDash val="solid"/>
              <a:miter/>
            </a:ln>
          </p:spPr>
        </p:sp>
        <p:sp>
          <p:nvSpPr>
            <p:cNvPr name="TextBox 18" id="18"/>
            <p:cNvSpPr txBox="true"/>
            <p:nvPr/>
          </p:nvSpPr>
          <p:spPr>
            <a:xfrm>
              <a:off x="0" y="-57150"/>
              <a:ext cx="111172" cy="168322"/>
            </a:xfrm>
            <a:prstGeom prst="rect">
              <a:avLst/>
            </a:prstGeom>
          </p:spPr>
          <p:txBody>
            <a:bodyPr anchor="ctr" rtlCol="false" tIns="50800" lIns="50800" bIns="50800" rIns="50800"/>
            <a:lstStyle/>
            <a:p>
              <a:pPr algn="ctr">
                <a:lnSpc>
                  <a:spcPts val="2799"/>
                </a:lnSpc>
              </a:pPr>
            </a:p>
          </p:txBody>
        </p:sp>
      </p:grpSp>
      <p:sp>
        <p:nvSpPr>
          <p:cNvPr name="Freeform 19" id="19"/>
          <p:cNvSpPr/>
          <p:nvPr/>
        </p:nvSpPr>
        <p:spPr>
          <a:xfrm flipH="false" flipV="false" rot="0">
            <a:off x="14419435" y="171590"/>
            <a:ext cx="2599141" cy="316623"/>
          </a:xfrm>
          <a:custGeom>
            <a:avLst/>
            <a:gdLst/>
            <a:ahLst/>
            <a:cxnLst/>
            <a:rect r="r" b="b" t="t" l="l"/>
            <a:pathLst>
              <a:path h="316623" w="2599141">
                <a:moveTo>
                  <a:pt x="0" y="0"/>
                </a:moveTo>
                <a:lnTo>
                  <a:pt x="2599141" y="0"/>
                </a:lnTo>
                <a:lnTo>
                  <a:pt x="2599141" y="316622"/>
                </a:lnTo>
                <a:lnTo>
                  <a:pt x="0" y="31662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20" id="20"/>
          <p:cNvGrpSpPr/>
          <p:nvPr/>
        </p:nvGrpSpPr>
        <p:grpSpPr>
          <a:xfrm rot="0">
            <a:off x="750897" y="3744388"/>
            <a:ext cx="4377171" cy="4039399"/>
            <a:chOff x="0" y="0"/>
            <a:chExt cx="5297956" cy="4889129"/>
          </a:xfrm>
        </p:grpSpPr>
        <p:sp>
          <p:nvSpPr>
            <p:cNvPr name="Freeform 21" id="21"/>
            <p:cNvSpPr/>
            <p:nvPr/>
          </p:nvSpPr>
          <p:spPr>
            <a:xfrm flipH="false" flipV="false" rot="0">
              <a:off x="0" y="0"/>
              <a:ext cx="5297956" cy="4889129"/>
            </a:xfrm>
            <a:custGeom>
              <a:avLst/>
              <a:gdLst/>
              <a:ahLst/>
              <a:cxnLst/>
              <a:rect r="r" b="b" t="t" l="l"/>
              <a:pathLst>
                <a:path h="4889129" w="5297956">
                  <a:moveTo>
                    <a:pt x="5297956" y="0"/>
                  </a:moveTo>
                  <a:lnTo>
                    <a:pt x="3391529" y="4889129"/>
                  </a:lnTo>
                  <a:lnTo>
                    <a:pt x="0" y="4889129"/>
                  </a:lnTo>
                  <a:lnTo>
                    <a:pt x="1884235" y="0"/>
                  </a:lnTo>
                  <a:lnTo>
                    <a:pt x="5297956" y="0"/>
                  </a:lnTo>
                  <a:close/>
                </a:path>
              </a:pathLst>
            </a:custGeom>
            <a:blipFill>
              <a:blip r:embed="rId4">
                <a:alphaModFix amt="31999"/>
              </a:blip>
              <a:stretch>
                <a:fillRect l="0" t="-31475" r="0" b="-31475"/>
              </a:stretch>
            </a:blipFill>
          </p:spPr>
        </p:sp>
      </p:grpSp>
      <p:grpSp>
        <p:nvGrpSpPr>
          <p:cNvPr name="Group 22" id="22"/>
          <p:cNvGrpSpPr/>
          <p:nvPr/>
        </p:nvGrpSpPr>
        <p:grpSpPr>
          <a:xfrm rot="0">
            <a:off x="3441591" y="5764088"/>
            <a:ext cx="4377171" cy="4039399"/>
            <a:chOff x="0" y="0"/>
            <a:chExt cx="5297956" cy="4889129"/>
          </a:xfrm>
        </p:grpSpPr>
        <p:sp>
          <p:nvSpPr>
            <p:cNvPr name="Freeform 23" id="23"/>
            <p:cNvSpPr/>
            <p:nvPr/>
          </p:nvSpPr>
          <p:spPr>
            <a:xfrm flipH="false" flipV="false" rot="0">
              <a:off x="0" y="0"/>
              <a:ext cx="5297956" cy="4889129"/>
            </a:xfrm>
            <a:custGeom>
              <a:avLst/>
              <a:gdLst/>
              <a:ahLst/>
              <a:cxnLst/>
              <a:rect r="r" b="b" t="t" l="l"/>
              <a:pathLst>
                <a:path h="4889129" w="5297956">
                  <a:moveTo>
                    <a:pt x="5297956" y="0"/>
                  </a:moveTo>
                  <a:lnTo>
                    <a:pt x="3391529" y="4889129"/>
                  </a:lnTo>
                  <a:lnTo>
                    <a:pt x="0" y="4889129"/>
                  </a:lnTo>
                  <a:lnTo>
                    <a:pt x="1884235" y="0"/>
                  </a:lnTo>
                  <a:lnTo>
                    <a:pt x="5297956" y="0"/>
                  </a:lnTo>
                  <a:close/>
                </a:path>
              </a:pathLst>
            </a:custGeom>
            <a:blipFill>
              <a:blip r:embed="rId5">
                <a:alphaModFix amt="50000"/>
              </a:blip>
              <a:stretch>
                <a:fillRect l="0" t="-36510" r="0" b="-26134"/>
              </a:stretch>
            </a:blipFill>
          </p:spPr>
        </p:sp>
      </p:grpSp>
      <p:grpSp>
        <p:nvGrpSpPr>
          <p:cNvPr name="Group 24" id="24"/>
          <p:cNvGrpSpPr/>
          <p:nvPr/>
        </p:nvGrpSpPr>
        <p:grpSpPr>
          <a:xfrm rot="0">
            <a:off x="7928207" y="3744388"/>
            <a:ext cx="4377171" cy="4039399"/>
            <a:chOff x="0" y="0"/>
            <a:chExt cx="5297956" cy="4889129"/>
          </a:xfrm>
        </p:grpSpPr>
        <p:sp>
          <p:nvSpPr>
            <p:cNvPr name="Freeform 25" id="25"/>
            <p:cNvSpPr/>
            <p:nvPr/>
          </p:nvSpPr>
          <p:spPr>
            <a:xfrm flipH="false" flipV="false" rot="0">
              <a:off x="0" y="0"/>
              <a:ext cx="5297956" cy="4889129"/>
            </a:xfrm>
            <a:custGeom>
              <a:avLst/>
              <a:gdLst/>
              <a:ahLst/>
              <a:cxnLst/>
              <a:rect r="r" b="b" t="t" l="l"/>
              <a:pathLst>
                <a:path h="4889129" w="5297956">
                  <a:moveTo>
                    <a:pt x="5297956" y="0"/>
                  </a:moveTo>
                  <a:lnTo>
                    <a:pt x="3391529" y="4889129"/>
                  </a:lnTo>
                  <a:lnTo>
                    <a:pt x="0" y="4889129"/>
                  </a:lnTo>
                  <a:lnTo>
                    <a:pt x="1884235" y="0"/>
                  </a:lnTo>
                  <a:lnTo>
                    <a:pt x="5297956" y="0"/>
                  </a:lnTo>
                  <a:close/>
                </a:path>
              </a:pathLst>
            </a:custGeom>
            <a:blipFill>
              <a:blip r:embed="rId6">
                <a:alphaModFix amt="50000"/>
              </a:blip>
              <a:stretch>
                <a:fillRect l="0" t="-37742" r="0" b="-37742"/>
              </a:stretch>
            </a:blipFill>
          </p:spPr>
        </p:sp>
      </p:grpSp>
      <p:grpSp>
        <p:nvGrpSpPr>
          <p:cNvPr name="Group 26" id="26"/>
          <p:cNvGrpSpPr/>
          <p:nvPr/>
        </p:nvGrpSpPr>
        <p:grpSpPr>
          <a:xfrm rot="0">
            <a:off x="10549488" y="5764088"/>
            <a:ext cx="4377171" cy="4039399"/>
            <a:chOff x="0" y="0"/>
            <a:chExt cx="5297956" cy="4889129"/>
          </a:xfrm>
        </p:grpSpPr>
        <p:sp>
          <p:nvSpPr>
            <p:cNvPr name="Freeform 27" id="27"/>
            <p:cNvSpPr/>
            <p:nvPr/>
          </p:nvSpPr>
          <p:spPr>
            <a:xfrm flipH="false" flipV="false" rot="0">
              <a:off x="0" y="0"/>
              <a:ext cx="5297956" cy="4889129"/>
            </a:xfrm>
            <a:custGeom>
              <a:avLst/>
              <a:gdLst/>
              <a:ahLst/>
              <a:cxnLst/>
              <a:rect r="r" b="b" t="t" l="l"/>
              <a:pathLst>
                <a:path h="4889129" w="5297956">
                  <a:moveTo>
                    <a:pt x="5297956" y="0"/>
                  </a:moveTo>
                  <a:lnTo>
                    <a:pt x="3391529" y="4889129"/>
                  </a:lnTo>
                  <a:lnTo>
                    <a:pt x="0" y="4889129"/>
                  </a:lnTo>
                  <a:lnTo>
                    <a:pt x="1884235" y="0"/>
                  </a:lnTo>
                  <a:lnTo>
                    <a:pt x="5297956" y="0"/>
                  </a:lnTo>
                  <a:close/>
                </a:path>
              </a:pathLst>
            </a:custGeom>
            <a:blipFill>
              <a:blip r:embed="rId7">
                <a:alphaModFix amt="50000"/>
              </a:blip>
              <a:stretch>
                <a:fillRect l="0" t="-31322" r="0" b="-31322"/>
              </a:stretch>
            </a:blipFill>
          </p:spPr>
        </p:sp>
      </p:grpSp>
      <p:sp>
        <p:nvSpPr>
          <p:cNvPr name="TextBox 28" id="28"/>
          <p:cNvSpPr txBox="true"/>
          <p:nvPr/>
        </p:nvSpPr>
        <p:spPr>
          <a:xfrm rot="0">
            <a:off x="16714863" y="9021805"/>
            <a:ext cx="536206"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9</a:t>
            </a:r>
          </a:p>
        </p:txBody>
      </p:sp>
      <p:sp>
        <p:nvSpPr>
          <p:cNvPr name="TextBox 29" id="29"/>
          <p:cNvSpPr txBox="true"/>
          <p:nvPr/>
        </p:nvSpPr>
        <p:spPr>
          <a:xfrm rot="0">
            <a:off x="15706131" y="9021805"/>
            <a:ext cx="762100" cy="358742"/>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Slide</a:t>
            </a:r>
          </a:p>
        </p:txBody>
      </p:sp>
      <p:sp>
        <p:nvSpPr>
          <p:cNvPr name="TextBox 30" id="30"/>
          <p:cNvSpPr txBox="true"/>
          <p:nvPr/>
        </p:nvSpPr>
        <p:spPr>
          <a:xfrm rot="0">
            <a:off x="750897" y="112400"/>
            <a:ext cx="1743002" cy="368327"/>
          </a:xfrm>
          <a:prstGeom prst="rect">
            <a:avLst/>
          </a:prstGeom>
        </p:spPr>
        <p:txBody>
          <a:bodyPr anchor="t" rtlCol="false" tIns="0" lIns="0" bIns="0" rIns="0">
            <a:spAutoFit/>
          </a:bodyPr>
          <a:lstStyle/>
          <a:p>
            <a:pPr algn="l">
              <a:lnSpc>
                <a:spcPts val="2800"/>
              </a:lnSpc>
              <a:spcBef>
                <a:spcPct val="0"/>
              </a:spcBef>
            </a:pPr>
            <a:r>
              <a:rPr lang="en-US" b="true" sz="2000" i="true">
                <a:solidFill>
                  <a:srgbClr val="FFFFFF"/>
                </a:solidFill>
                <a:latin typeface="Poppins Bold Italics"/>
                <a:ea typeface="Poppins Bold Italics"/>
                <a:cs typeface="Poppins Bold Italics"/>
                <a:sym typeface="Poppins Bold Italics"/>
              </a:rPr>
              <a:t>BORCELLE</a:t>
            </a:r>
          </a:p>
        </p:txBody>
      </p:sp>
      <p:sp>
        <p:nvSpPr>
          <p:cNvPr name="TextBox 31" id="31"/>
          <p:cNvSpPr txBox="true"/>
          <p:nvPr/>
        </p:nvSpPr>
        <p:spPr>
          <a:xfrm rot="0">
            <a:off x="8439331" y="129470"/>
            <a:ext cx="927891"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32" id="32"/>
          <p:cNvSpPr txBox="true"/>
          <p:nvPr/>
        </p:nvSpPr>
        <p:spPr>
          <a:xfrm rot="0">
            <a:off x="11295965" y="129470"/>
            <a:ext cx="1537379"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33" id="33"/>
          <p:cNvSpPr txBox="true"/>
          <p:nvPr/>
        </p:nvSpPr>
        <p:spPr>
          <a:xfrm rot="0">
            <a:off x="4887345" y="129470"/>
            <a:ext cx="1537379" cy="358742"/>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34" id="34"/>
          <p:cNvSpPr txBox="true"/>
          <p:nvPr/>
        </p:nvSpPr>
        <p:spPr>
          <a:xfrm rot="0">
            <a:off x="191101" y="4216781"/>
            <a:ext cx="8952899" cy="5586706"/>
          </a:xfrm>
          <a:prstGeom prst="rect">
            <a:avLst/>
          </a:prstGeom>
        </p:spPr>
        <p:txBody>
          <a:bodyPr anchor="t" rtlCol="false" tIns="0" lIns="0" bIns="0" rIns="0">
            <a:spAutoFit/>
          </a:bodyPr>
          <a:lstStyle/>
          <a:p>
            <a:pPr algn="l">
              <a:lnSpc>
                <a:spcPts val="8191"/>
              </a:lnSpc>
            </a:pPr>
            <a:r>
              <a:rPr lang="en-US" b="true" sz="5850" i="true" u="sng">
                <a:solidFill>
                  <a:srgbClr val="EB2E04"/>
                </a:solidFill>
                <a:latin typeface="Poppins Bold Italics"/>
                <a:ea typeface="Poppins Bold Italics"/>
                <a:cs typeface="Poppins Bold Italics"/>
                <a:sym typeface="Poppins Bold Italics"/>
              </a:rPr>
              <a:t>Admin Login System</a:t>
            </a:r>
          </a:p>
          <a:p>
            <a:pPr algn="just" marL="917784" indent="-458892" lvl="1">
              <a:lnSpc>
                <a:spcPts val="5951"/>
              </a:lnSpc>
              <a:buFont typeface="Arial"/>
              <a:buChar char="•"/>
            </a:pPr>
            <a:r>
              <a:rPr lang="en-US" sz="4250">
                <a:solidFill>
                  <a:srgbClr val="FFFFFF"/>
                </a:solidFill>
                <a:latin typeface="Poppins"/>
                <a:ea typeface="Poppins"/>
                <a:cs typeface="Poppins"/>
                <a:sym typeface="Poppins"/>
              </a:rPr>
              <a:t>Add a secure login feature to protect the admin page.</a:t>
            </a:r>
          </a:p>
          <a:p>
            <a:pPr algn="just" marL="917784" indent="-458892" lvl="1">
              <a:lnSpc>
                <a:spcPts val="5951"/>
              </a:lnSpc>
              <a:buFont typeface="Arial"/>
              <a:buChar char="•"/>
            </a:pPr>
            <a:r>
              <a:rPr lang="en-US" sz="4250">
                <a:solidFill>
                  <a:srgbClr val="FFFFFF"/>
                </a:solidFill>
                <a:latin typeface="Poppins"/>
                <a:ea typeface="Poppins"/>
                <a:cs typeface="Poppins"/>
                <a:sym typeface="Poppins"/>
              </a:rPr>
              <a:t>This ensures only </a:t>
            </a:r>
          </a:p>
          <a:p>
            <a:pPr algn="just" marL="917784" indent="-458892" lvl="1">
              <a:lnSpc>
                <a:spcPts val="5951"/>
              </a:lnSpc>
              <a:buFont typeface="Arial"/>
              <a:buChar char="•"/>
            </a:pPr>
            <a:r>
              <a:rPr lang="en-US" sz="4250">
                <a:solidFill>
                  <a:srgbClr val="FFFFFF"/>
                </a:solidFill>
                <a:latin typeface="Poppins"/>
                <a:ea typeface="Poppins"/>
                <a:cs typeface="Poppins"/>
                <a:sym typeface="Poppins"/>
              </a:rPr>
              <a:t>authorized users can view or</a:t>
            </a:r>
          </a:p>
          <a:p>
            <a:pPr algn="just">
              <a:lnSpc>
                <a:spcPts val="5951"/>
              </a:lnSpc>
            </a:pPr>
            <a:r>
              <a:rPr lang="en-US" sz="4250">
                <a:solidFill>
                  <a:srgbClr val="FFFFFF"/>
                </a:solidFill>
                <a:latin typeface="Poppins"/>
                <a:ea typeface="Poppins"/>
                <a:cs typeface="Poppins"/>
                <a:sym typeface="Poppins"/>
              </a:rPr>
              <a:t>     </a:t>
            </a:r>
            <a:r>
              <a:rPr lang="en-US" sz="4250">
                <a:solidFill>
                  <a:srgbClr val="FFFFFF"/>
                </a:solidFill>
                <a:latin typeface="Poppins"/>
                <a:ea typeface="Poppins"/>
                <a:cs typeface="Poppins"/>
                <a:sym typeface="Poppins"/>
              </a:rPr>
              <a:t> manage order data.</a:t>
            </a:r>
          </a:p>
          <a:p>
            <a:pPr algn="l">
              <a:lnSpc>
                <a:spcPts val="5951"/>
              </a:lnSpc>
              <a:spcBef>
                <a:spcPct val="0"/>
              </a:spcBef>
            </a:pPr>
          </a:p>
        </p:txBody>
      </p:sp>
      <p:sp>
        <p:nvSpPr>
          <p:cNvPr name="TextBox 35" id="35"/>
          <p:cNvSpPr txBox="true"/>
          <p:nvPr/>
        </p:nvSpPr>
        <p:spPr>
          <a:xfrm rot="0">
            <a:off x="8952899" y="4216781"/>
            <a:ext cx="8952899" cy="5586706"/>
          </a:xfrm>
          <a:prstGeom prst="rect">
            <a:avLst/>
          </a:prstGeom>
        </p:spPr>
        <p:txBody>
          <a:bodyPr anchor="t" rtlCol="false" tIns="0" lIns="0" bIns="0" rIns="0">
            <a:spAutoFit/>
          </a:bodyPr>
          <a:lstStyle/>
          <a:p>
            <a:pPr algn="r">
              <a:lnSpc>
                <a:spcPts val="8191"/>
              </a:lnSpc>
            </a:pPr>
            <a:r>
              <a:rPr lang="en-US" b="true" sz="5850" i="true" u="sng">
                <a:solidFill>
                  <a:srgbClr val="EB2E04"/>
                </a:solidFill>
                <a:latin typeface="Poppins Bold Italics"/>
                <a:ea typeface="Poppins Bold Italics"/>
                <a:cs typeface="Poppins Bold Italics"/>
                <a:sym typeface="Poppins Bold Italics"/>
              </a:rPr>
              <a:t>Admin Login System</a:t>
            </a:r>
          </a:p>
          <a:p>
            <a:pPr algn="r">
              <a:lnSpc>
                <a:spcPts val="5951"/>
              </a:lnSpc>
            </a:pPr>
            <a:r>
              <a:rPr lang="en-US" sz="4250">
                <a:solidFill>
                  <a:srgbClr val="FFFFFF"/>
                </a:solidFill>
                <a:latin typeface="Poppins"/>
                <a:ea typeface="Poppins"/>
                <a:cs typeface="Poppins"/>
                <a:sym typeface="Poppins"/>
              </a:rPr>
              <a:t>Add a secure login feature to protect the admin page. </a:t>
            </a:r>
          </a:p>
          <a:p>
            <a:pPr algn="r">
              <a:lnSpc>
                <a:spcPts val="5951"/>
              </a:lnSpc>
            </a:pPr>
            <a:r>
              <a:rPr lang="en-US" sz="4250">
                <a:solidFill>
                  <a:srgbClr val="FFFFFF"/>
                </a:solidFill>
                <a:latin typeface="Poppins"/>
                <a:ea typeface="Poppins"/>
                <a:cs typeface="Poppins"/>
                <a:sym typeface="Poppins"/>
              </a:rPr>
              <a:t>This ensures only authorized            users can view or manage </a:t>
            </a:r>
          </a:p>
          <a:p>
            <a:pPr algn="r">
              <a:lnSpc>
                <a:spcPts val="5951"/>
              </a:lnSpc>
            </a:pPr>
            <a:r>
              <a:rPr lang="en-US" sz="4250">
                <a:solidFill>
                  <a:srgbClr val="FFFFFF"/>
                </a:solidFill>
                <a:latin typeface="Poppins"/>
                <a:ea typeface="Poppins"/>
                <a:cs typeface="Poppins"/>
                <a:sym typeface="Poppins"/>
              </a:rPr>
              <a:t>order data.</a:t>
            </a:r>
          </a:p>
          <a:p>
            <a:pPr algn="r">
              <a:lnSpc>
                <a:spcPts val="5951"/>
              </a:lnSpc>
              <a:spcBef>
                <a:spcPct val="0"/>
              </a:spcBef>
            </a:pPr>
          </a:p>
        </p:txBody>
      </p:sp>
      <p:sp>
        <p:nvSpPr>
          <p:cNvPr name="TextBox 36" id="36"/>
          <p:cNvSpPr txBox="true"/>
          <p:nvPr/>
        </p:nvSpPr>
        <p:spPr>
          <a:xfrm rot="0">
            <a:off x="4442619" y="1257987"/>
            <a:ext cx="9402763" cy="1486544"/>
          </a:xfrm>
          <a:prstGeom prst="rect">
            <a:avLst/>
          </a:prstGeom>
        </p:spPr>
        <p:txBody>
          <a:bodyPr anchor="t" rtlCol="false" tIns="0" lIns="0" bIns="0" rIns="0">
            <a:spAutoFit/>
          </a:bodyPr>
          <a:lstStyle/>
          <a:p>
            <a:pPr algn="ctr">
              <a:lnSpc>
                <a:spcPts val="11514"/>
              </a:lnSpc>
              <a:spcBef>
                <a:spcPct val="0"/>
              </a:spcBef>
            </a:pPr>
            <a:r>
              <a:rPr lang="en-US" b="true" sz="8224" i="true" u="sng">
                <a:solidFill>
                  <a:srgbClr val="EB2E04"/>
                </a:solidFill>
                <a:latin typeface="Poppins Bold Italics"/>
                <a:ea typeface="Poppins Bold Italics"/>
                <a:cs typeface="Poppins Bold Italics"/>
                <a:sym typeface="Poppins Bold Italics"/>
              </a:rPr>
              <a:t>ENCHANCEMENTS</a:t>
            </a:r>
          </a:p>
        </p:txBody>
      </p:sp>
      <p:sp>
        <p:nvSpPr>
          <p:cNvPr name="TextBox 37" id="37"/>
          <p:cNvSpPr txBox="true"/>
          <p:nvPr/>
        </p:nvSpPr>
        <p:spPr>
          <a:xfrm rot="0">
            <a:off x="-242591" y="3110603"/>
            <a:ext cx="8170798" cy="1334963"/>
          </a:xfrm>
          <a:prstGeom prst="rect">
            <a:avLst/>
          </a:prstGeom>
        </p:spPr>
        <p:txBody>
          <a:bodyPr anchor="t" rtlCol="false" tIns="0" lIns="0" bIns="0" rIns="0">
            <a:spAutoFit/>
          </a:bodyPr>
          <a:lstStyle/>
          <a:p>
            <a:pPr algn="ctr">
              <a:lnSpc>
                <a:spcPts val="10944"/>
              </a:lnSpc>
              <a:spcBef>
                <a:spcPct val="0"/>
              </a:spcBef>
            </a:pPr>
            <a:r>
              <a:rPr lang="en-US" sz="7817" u="sng">
                <a:solidFill>
                  <a:srgbClr val="EB2E04"/>
                </a:solidFill>
                <a:latin typeface="Comic Sans"/>
                <a:ea typeface="Comic Sans"/>
                <a:cs typeface="Comic Sans"/>
                <a:sym typeface="Comic Sans"/>
              </a:rPr>
              <a:t>NO. 1</a:t>
            </a:r>
          </a:p>
        </p:txBody>
      </p:sp>
      <p:sp>
        <p:nvSpPr>
          <p:cNvPr name="TextBox 38" id="38"/>
          <p:cNvSpPr txBox="true"/>
          <p:nvPr/>
        </p:nvSpPr>
        <p:spPr>
          <a:xfrm rot="0">
            <a:off x="9710722" y="3110603"/>
            <a:ext cx="8170798" cy="1334963"/>
          </a:xfrm>
          <a:prstGeom prst="rect">
            <a:avLst/>
          </a:prstGeom>
        </p:spPr>
        <p:txBody>
          <a:bodyPr anchor="t" rtlCol="false" tIns="0" lIns="0" bIns="0" rIns="0">
            <a:spAutoFit/>
          </a:bodyPr>
          <a:lstStyle/>
          <a:p>
            <a:pPr algn="ctr">
              <a:lnSpc>
                <a:spcPts val="10944"/>
              </a:lnSpc>
              <a:spcBef>
                <a:spcPct val="0"/>
              </a:spcBef>
            </a:pPr>
            <a:r>
              <a:rPr lang="en-US" sz="7817" u="sng">
                <a:solidFill>
                  <a:srgbClr val="EB2E04"/>
                </a:solidFill>
                <a:latin typeface="Comic Sans"/>
                <a:ea typeface="Comic Sans"/>
                <a:cs typeface="Comic Sans"/>
                <a:sym typeface="Comic Sans"/>
              </a:rPr>
              <a:t>NO. 2</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DAGqe8PMWOo</dc:identifier>
  <dcterms:modified xsi:type="dcterms:W3CDTF">2011-08-01T06:04:30Z</dcterms:modified>
  <cp:revision>1</cp:revision>
  <dc:title>Black and White Modern Car Dealer Presentation</dc:title>
</cp:coreProperties>
</file>

<file path=docProps/thumbnail.jpeg>
</file>